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59" r:id="rId3"/>
    <p:sldMasterId id="2147483662" r:id="rId4"/>
    <p:sldMasterId id="2147483679" r:id="rId5"/>
  </p:sldMasterIdLst>
  <p:notesMasterIdLst>
    <p:notesMasterId r:id="rId31"/>
  </p:notesMasterIdLst>
  <p:handoutMasterIdLst>
    <p:handoutMasterId r:id="rId32"/>
  </p:handoutMasterIdLst>
  <p:sldIdLst>
    <p:sldId id="261" r:id="rId6"/>
    <p:sldId id="315" r:id="rId7"/>
    <p:sldId id="275" r:id="rId8"/>
    <p:sldId id="316" r:id="rId9"/>
    <p:sldId id="292" r:id="rId10"/>
    <p:sldId id="294" r:id="rId11"/>
    <p:sldId id="295" r:id="rId12"/>
    <p:sldId id="296" r:id="rId13"/>
    <p:sldId id="298" r:id="rId14"/>
    <p:sldId id="272" r:id="rId15"/>
    <p:sldId id="299" r:id="rId16"/>
    <p:sldId id="301" r:id="rId17"/>
    <p:sldId id="303" r:id="rId18"/>
    <p:sldId id="273" r:id="rId19"/>
    <p:sldId id="306" r:id="rId20"/>
    <p:sldId id="308" r:id="rId21"/>
    <p:sldId id="309" r:id="rId22"/>
    <p:sldId id="274" r:id="rId23"/>
    <p:sldId id="310" r:id="rId24"/>
    <p:sldId id="311" r:id="rId25"/>
    <p:sldId id="312" r:id="rId26"/>
    <p:sldId id="276" r:id="rId27"/>
    <p:sldId id="285" r:id="rId28"/>
    <p:sldId id="313" r:id="rId29"/>
    <p:sldId id="270" r:id="rId30"/>
  </p:sldIdLst>
  <p:sldSz cx="9144000" cy="5143500" type="screen16x9"/>
  <p:notesSz cx="9144000" cy="6858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621" autoAdjust="0"/>
  </p:normalViewPr>
  <p:slideViewPr>
    <p:cSldViewPr>
      <p:cViewPr>
        <p:scale>
          <a:sx n="75" d="100"/>
          <a:sy n="75" d="100"/>
        </p:scale>
        <p:origin x="-1032" y="-1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CFA8A-86D8-4359-9C73-57FAA378F0BA}" type="doc">
      <dgm:prSet loTypeId="urn:microsoft.com/office/officeart/2008/layout/VerticalCurvedLis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D6505A-F644-4D15-92A6-E2B32AF6222F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4C167CF3-3EA0-41EA-87B1-D2C034CF2DBC}" type="parTrans" cxnId="{BB5D67ED-0051-493D-92AE-C25EC05A05DE}">
      <dgm:prSet/>
      <dgm:spPr/>
      <dgm:t>
        <a:bodyPr/>
        <a:lstStyle/>
        <a:p>
          <a:endParaRPr lang="en-US"/>
        </a:p>
      </dgm:t>
    </dgm:pt>
    <dgm:pt modelId="{3A594638-3F6A-486A-8D48-EBEBC765BAB1}" type="sibTrans" cxnId="{BB5D67ED-0051-493D-92AE-C25EC05A05DE}">
      <dgm:prSet/>
      <dgm:spPr/>
      <dgm:t>
        <a:bodyPr/>
        <a:lstStyle/>
        <a:p>
          <a:endParaRPr lang="en-US"/>
        </a:p>
      </dgm:t>
    </dgm:pt>
    <dgm:pt modelId="{79ED3991-803F-4CF7-BD08-68AFCC1D6DEC}">
      <dgm:prSet phldrT="[Text]"/>
      <dgm:spPr/>
      <dgm:t>
        <a:bodyPr/>
        <a:lstStyle/>
        <a:p>
          <a:r>
            <a:rPr lang="en-US" dirty="0" smtClean="0"/>
            <a:t>GEM’s Entrepreneurship Model</a:t>
          </a:r>
          <a:endParaRPr lang="en-US" dirty="0"/>
        </a:p>
      </dgm:t>
    </dgm:pt>
    <dgm:pt modelId="{E607B29F-381F-4A0B-AA70-77A532C4DE20}" type="parTrans" cxnId="{DDEBE24F-1DF1-45A2-B632-37B5049516E2}">
      <dgm:prSet/>
      <dgm:spPr/>
      <dgm:t>
        <a:bodyPr/>
        <a:lstStyle/>
        <a:p>
          <a:endParaRPr lang="en-US"/>
        </a:p>
      </dgm:t>
    </dgm:pt>
    <dgm:pt modelId="{3E1892B3-EB91-4DC7-B0E3-FCD2BA54D706}" type="sibTrans" cxnId="{DDEBE24F-1DF1-45A2-B632-37B5049516E2}">
      <dgm:prSet/>
      <dgm:spPr/>
      <dgm:t>
        <a:bodyPr/>
        <a:lstStyle/>
        <a:p>
          <a:endParaRPr lang="en-US"/>
        </a:p>
      </dgm:t>
    </dgm:pt>
    <dgm:pt modelId="{81BAB641-4A5B-44B8-9758-3D4FB7195189}">
      <dgm:prSet phldrT="[Text]"/>
      <dgm:spPr/>
      <dgm:t>
        <a:bodyPr/>
        <a:lstStyle/>
        <a:p>
          <a:r>
            <a:rPr lang="en-US" dirty="0" smtClean="0"/>
            <a:t>Entrepreneurial Cellular Automata</a:t>
          </a:r>
          <a:endParaRPr lang="en-US" dirty="0"/>
        </a:p>
      </dgm:t>
    </dgm:pt>
    <dgm:pt modelId="{3F649597-BD96-451A-9E56-6737EB3B2AE6}" type="parTrans" cxnId="{F13612DB-7493-40F3-894A-3CB467A51AD3}">
      <dgm:prSet/>
      <dgm:spPr/>
      <dgm:t>
        <a:bodyPr/>
        <a:lstStyle/>
        <a:p>
          <a:endParaRPr lang="en-US"/>
        </a:p>
      </dgm:t>
    </dgm:pt>
    <dgm:pt modelId="{28B236F1-AFE1-431D-BF64-A6BF81E2C301}" type="sibTrans" cxnId="{F13612DB-7493-40F3-894A-3CB467A51AD3}">
      <dgm:prSet/>
      <dgm:spPr/>
      <dgm:t>
        <a:bodyPr/>
        <a:lstStyle/>
        <a:p>
          <a:endParaRPr lang="en-US"/>
        </a:p>
      </dgm:t>
    </dgm:pt>
    <dgm:pt modelId="{98E79A44-B923-4798-B2F6-C6B023870ABE}">
      <dgm:prSet phldrT="[Text]"/>
      <dgm:spPr/>
      <dgm:t>
        <a:bodyPr/>
        <a:lstStyle/>
        <a:p>
          <a:r>
            <a:rPr lang="en-US" dirty="0" smtClean="0"/>
            <a:t>Simulation</a:t>
          </a:r>
          <a:endParaRPr lang="en-US" dirty="0"/>
        </a:p>
      </dgm:t>
    </dgm:pt>
    <dgm:pt modelId="{5593CF6A-0018-4B53-A30E-E08DBC550D1A}" type="parTrans" cxnId="{60A440B8-6161-42AB-B92F-A176FB200EF4}">
      <dgm:prSet/>
      <dgm:spPr/>
      <dgm:t>
        <a:bodyPr/>
        <a:lstStyle/>
        <a:p>
          <a:endParaRPr lang="en-US"/>
        </a:p>
      </dgm:t>
    </dgm:pt>
    <dgm:pt modelId="{7AE9E627-AF7F-4045-A863-E74CAD0BF09A}" type="sibTrans" cxnId="{60A440B8-6161-42AB-B92F-A176FB200EF4}">
      <dgm:prSet/>
      <dgm:spPr/>
      <dgm:t>
        <a:bodyPr/>
        <a:lstStyle/>
        <a:p>
          <a:endParaRPr lang="en-US"/>
        </a:p>
      </dgm:t>
    </dgm:pt>
    <dgm:pt modelId="{B02BAFB8-D2EA-4798-A126-BA197958FCD2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8DA859F4-2F78-4B02-B3C2-AE0DF400D766}" type="parTrans" cxnId="{6FE829C6-9320-4DD0-A2F4-A43D6137A4CF}">
      <dgm:prSet/>
      <dgm:spPr/>
      <dgm:t>
        <a:bodyPr/>
        <a:lstStyle/>
        <a:p>
          <a:endParaRPr lang="en-US"/>
        </a:p>
      </dgm:t>
    </dgm:pt>
    <dgm:pt modelId="{98C66557-B03A-454A-B060-8B89249D8AA0}" type="sibTrans" cxnId="{6FE829C6-9320-4DD0-A2F4-A43D6137A4CF}">
      <dgm:prSet/>
      <dgm:spPr/>
      <dgm:t>
        <a:bodyPr/>
        <a:lstStyle/>
        <a:p>
          <a:endParaRPr lang="en-US"/>
        </a:p>
      </dgm:t>
    </dgm:pt>
    <dgm:pt modelId="{F4D324D0-BE1D-4A65-A77A-93FE3581F080}" type="pres">
      <dgm:prSet presAssocID="{9A4CFA8A-86D8-4359-9C73-57FAA378F0B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51778BE-D0F9-43BC-8F9A-2E5A97145AE7}" type="pres">
      <dgm:prSet presAssocID="{9A4CFA8A-86D8-4359-9C73-57FAA378F0BA}" presName="Name1" presStyleCnt="0"/>
      <dgm:spPr/>
    </dgm:pt>
    <dgm:pt modelId="{65533368-81F6-481A-BD37-F47D0E9DDC23}" type="pres">
      <dgm:prSet presAssocID="{9A4CFA8A-86D8-4359-9C73-57FAA378F0BA}" presName="cycle" presStyleCnt="0"/>
      <dgm:spPr/>
    </dgm:pt>
    <dgm:pt modelId="{5C8D9236-C5CA-4004-9236-4D66F474D1AF}" type="pres">
      <dgm:prSet presAssocID="{9A4CFA8A-86D8-4359-9C73-57FAA378F0BA}" presName="srcNode" presStyleLbl="node1" presStyleIdx="0" presStyleCnt="5"/>
      <dgm:spPr/>
    </dgm:pt>
    <dgm:pt modelId="{24F375AB-AE5B-46E1-BD9A-7E3189D35939}" type="pres">
      <dgm:prSet presAssocID="{9A4CFA8A-86D8-4359-9C73-57FAA378F0BA}" presName="conn" presStyleLbl="parChTrans1D2" presStyleIdx="0" presStyleCnt="1"/>
      <dgm:spPr/>
      <dgm:t>
        <a:bodyPr/>
        <a:lstStyle/>
        <a:p>
          <a:endParaRPr lang="en-US"/>
        </a:p>
      </dgm:t>
    </dgm:pt>
    <dgm:pt modelId="{7A694A82-71CF-4AB6-87F1-94E3D660FAB3}" type="pres">
      <dgm:prSet presAssocID="{9A4CFA8A-86D8-4359-9C73-57FAA378F0BA}" presName="extraNode" presStyleLbl="node1" presStyleIdx="0" presStyleCnt="5"/>
      <dgm:spPr/>
    </dgm:pt>
    <dgm:pt modelId="{B09C17F3-824C-4699-A84B-ECB8D6015DAA}" type="pres">
      <dgm:prSet presAssocID="{9A4CFA8A-86D8-4359-9C73-57FAA378F0BA}" presName="dstNode" presStyleLbl="node1" presStyleIdx="0" presStyleCnt="5"/>
      <dgm:spPr/>
    </dgm:pt>
    <dgm:pt modelId="{6AEF59F7-87A9-43B8-AC43-518F5639F159}" type="pres">
      <dgm:prSet presAssocID="{CCD6505A-F644-4D15-92A6-E2B32AF6222F}" presName="text_1" presStyleLbl="node1" presStyleIdx="0" presStyleCnt="5" custLinFactNeighborX="5326" custLinFactNeighborY="5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5FA46-471C-4141-B4DF-E7268721A143}" type="pres">
      <dgm:prSet presAssocID="{CCD6505A-F644-4D15-92A6-E2B32AF6222F}" presName="accent_1" presStyleCnt="0"/>
      <dgm:spPr/>
    </dgm:pt>
    <dgm:pt modelId="{AEC8C65E-0D54-4A07-B265-DEBA6CC5FB03}" type="pres">
      <dgm:prSet presAssocID="{CCD6505A-F644-4D15-92A6-E2B32AF6222F}" presName="accentRepeatNode" presStyleLbl="solidFgAcc1" presStyleIdx="0" presStyleCnt="5"/>
      <dgm:spPr>
        <a:solidFill>
          <a:schemeClr val="accent2">
            <a:lumMod val="20000"/>
            <a:lumOff val="80000"/>
          </a:schemeClr>
        </a:solidFill>
      </dgm:spPr>
    </dgm:pt>
    <dgm:pt modelId="{4A8A2571-1910-4CD6-892D-F753388918C6}" type="pres">
      <dgm:prSet presAssocID="{79ED3991-803F-4CF7-BD08-68AFCC1D6DE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E7AD1-2A15-4509-BCA2-5C5DB96C900C}" type="pres">
      <dgm:prSet presAssocID="{79ED3991-803F-4CF7-BD08-68AFCC1D6DEC}" presName="accent_2" presStyleCnt="0"/>
      <dgm:spPr/>
    </dgm:pt>
    <dgm:pt modelId="{9AA479DF-0ABF-4B1B-ADA0-0FEF1699D675}" type="pres">
      <dgm:prSet presAssocID="{79ED3991-803F-4CF7-BD08-68AFCC1D6DEC}" presName="accentRepeatNode" presStyleLbl="solidFgAcc1" presStyleIdx="1" presStyleCnt="5"/>
      <dgm:spPr>
        <a:solidFill>
          <a:schemeClr val="accent3">
            <a:lumMod val="20000"/>
            <a:lumOff val="80000"/>
          </a:schemeClr>
        </a:solidFill>
      </dgm:spPr>
    </dgm:pt>
    <dgm:pt modelId="{F4BEE1E4-46A9-4D78-8EC7-6C46BB2A4850}" type="pres">
      <dgm:prSet presAssocID="{81BAB641-4A5B-44B8-9758-3D4FB719518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AD8B0-B7E1-4501-838A-9FD16DB93ECD}" type="pres">
      <dgm:prSet presAssocID="{81BAB641-4A5B-44B8-9758-3D4FB7195189}" presName="accent_3" presStyleCnt="0"/>
      <dgm:spPr/>
    </dgm:pt>
    <dgm:pt modelId="{8A928022-353F-4BEB-AA9D-01A2DE1CDE4F}" type="pres">
      <dgm:prSet presAssocID="{81BAB641-4A5B-44B8-9758-3D4FB7195189}" presName="accentRepeatNode" presStyleLbl="solidFgAcc1" presStyleIdx="2" presStyleCnt="5"/>
      <dgm:spPr>
        <a:solidFill>
          <a:schemeClr val="accent4">
            <a:lumMod val="20000"/>
            <a:lumOff val="80000"/>
          </a:schemeClr>
        </a:solidFill>
      </dgm:spPr>
    </dgm:pt>
    <dgm:pt modelId="{37B3EC34-3B83-4978-BF78-8087E8A1820B}" type="pres">
      <dgm:prSet presAssocID="{98E79A44-B923-4798-B2F6-C6B023870AB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4EA31-E659-418A-B974-4B9AF9A02FA1}" type="pres">
      <dgm:prSet presAssocID="{98E79A44-B923-4798-B2F6-C6B023870ABE}" presName="accent_4" presStyleCnt="0"/>
      <dgm:spPr/>
    </dgm:pt>
    <dgm:pt modelId="{2F74B09F-4B6C-41A1-85BB-4EBDEF982451}" type="pres">
      <dgm:prSet presAssocID="{98E79A44-B923-4798-B2F6-C6B023870ABE}" presName="accentRepeatNode" presStyleLbl="solidFgAcc1" presStyleIdx="3" presStyleCnt="5"/>
      <dgm:spPr>
        <a:solidFill>
          <a:schemeClr val="accent5">
            <a:lumMod val="20000"/>
            <a:lumOff val="80000"/>
          </a:schemeClr>
        </a:solidFill>
      </dgm:spPr>
    </dgm:pt>
    <dgm:pt modelId="{D846DE4F-4424-4DF2-8476-00E7B2435284}" type="pres">
      <dgm:prSet presAssocID="{B02BAFB8-D2EA-4798-A126-BA197958FCD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9D3C-C3C3-428B-B37B-BBA69E392CB7}" type="pres">
      <dgm:prSet presAssocID="{B02BAFB8-D2EA-4798-A126-BA197958FCD2}" presName="accent_5" presStyleCnt="0"/>
      <dgm:spPr/>
    </dgm:pt>
    <dgm:pt modelId="{E3A52658-C40D-48D8-A75A-825600AB74D9}" type="pres">
      <dgm:prSet presAssocID="{B02BAFB8-D2EA-4798-A126-BA197958FCD2}" presName="accentRepeatNode" presStyleLbl="solidFgAcc1" presStyleIdx="4" presStyleCnt="5"/>
      <dgm:spPr>
        <a:solidFill>
          <a:schemeClr val="accent6">
            <a:lumMod val="20000"/>
            <a:lumOff val="80000"/>
          </a:schemeClr>
        </a:solidFill>
      </dgm:spPr>
    </dgm:pt>
  </dgm:ptLst>
  <dgm:cxnLst>
    <dgm:cxn modelId="{16996D10-3F88-4A0A-B8A4-9BD5E95D60D6}" type="presOf" srcId="{CCD6505A-F644-4D15-92A6-E2B32AF6222F}" destId="{6AEF59F7-87A9-43B8-AC43-518F5639F159}" srcOrd="0" destOrd="0" presId="urn:microsoft.com/office/officeart/2008/layout/VerticalCurvedList"/>
    <dgm:cxn modelId="{58D0AC29-4F67-4CDC-93A3-8FF2E2985DB9}" type="presOf" srcId="{81BAB641-4A5B-44B8-9758-3D4FB7195189}" destId="{F4BEE1E4-46A9-4D78-8EC7-6C46BB2A4850}" srcOrd="0" destOrd="0" presId="urn:microsoft.com/office/officeart/2008/layout/VerticalCurvedList"/>
    <dgm:cxn modelId="{020A34A8-3963-40FD-8B6A-90BA313F3177}" type="presOf" srcId="{79ED3991-803F-4CF7-BD08-68AFCC1D6DEC}" destId="{4A8A2571-1910-4CD6-892D-F753388918C6}" srcOrd="0" destOrd="0" presId="urn:microsoft.com/office/officeart/2008/layout/VerticalCurvedList"/>
    <dgm:cxn modelId="{F6751C95-B0E0-4617-9487-874A745A64A2}" type="presOf" srcId="{3A594638-3F6A-486A-8D48-EBEBC765BAB1}" destId="{24F375AB-AE5B-46E1-BD9A-7E3189D35939}" srcOrd="0" destOrd="0" presId="urn:microsoft.com/office/officeart/2008/layout/VerticalCurvedList"/>
    <dgm:cxn modelId="{4B7E77C0-0B27-4E29-B377-1B0465AC1DE1}" type="presOf" srcId="{B02BAFB8-D2EA-4798-A126-BA197958FCD2}" destId="{D846DE4F-4424-4DF2-8476-00E7B2435284}" srcOrd="0" destOrd="0" presId="urn:microsoft.com/office/officeart/2008/layout/VerticalCurvedList"/>
    <dgm:cxn modelId="{DDEBE24F-1DF1-45A2-B632-37B5049516E2}" srcId="{9A4CFA8A-86D8-4359-9C73-57FAA378F0BA}" destId="{79ED3991-803F-4CF7-BD08-68AFCC1D6DEC}" srcOrd="1" destOrd="0" parTransId="{E607B29F-381F-4A0B-AA70-77A532C4DE20}" sibTransId="{3E1892B3-EB91-4DC7-B0E3-FCD2BA54D706}"/>
    <dgm:cxn modelId="{6FE829C6-9320-4DD0-A2F4-A43D6137A4CF}" srcId="{9A4CFA8A-86D8-4359-9C73-57FAA378F0BA}" destId="{B02BAFB8-D2EA-4798-A126-BA197958FCD2}" srcOrd="4" destOrd="0" parTransId="{8DA859F4-2F78-4B02-B3C2-AE0DF400D766}" sibTransId="{98C66557-B03A-454A-B060-8B89249D8AA0}"/>
    <dgm:cxn modelId="{0A98A1A8-535A-47C3-ABC2-6CDDB1BF4EF2}" type="presOf" srcId="{98E79A44-B923-4798-B2F6-C6B023870ABE}" destId="{37B3EC34-3B83-4978-BF78-8087E8A1820B}" srcOrd="0" destOrd="0" presId="urn:microsoft.com/office/officeart/2008/layout/VerticalCurvedList"/>
    <dgm:cxn modelId="{F13612DB-7493-40F3-894A-3CB467A51AD3}" srcId="{9A4CFA8A-86D8-4359-9C73-57FAA378F0BA}" destId="{81BAB641-4A5B-44B8-9758-3D4FB7195189}" srcOrd="2" destOrd="0" parTransId="{3F649597-BD96-451A-9E56-6737EB3B2AE6}" sibTransId="{28B236F1-AFE1-431D-BF64-A6BF81E2C301}"/>
    <dgm:cxn modelId="{60A440B8-6161-42AB-B92F-A176FB200EF4}" srcId="{9A4CFA8A-86D8-4359-9C73-57FAA378F0BA}" destId="{98E79A44-B923-4798-B2F6-C6B023870ABE}" srcOrd="3" destOrd="0" parTransId="{5593CF6A-0018-4B53-A30E-E08DBC550D1A}" sibTransId="{7AE9E627-AF7F-4045-A863-E74CAD0BF09A}"/>
    <dgm:cxn modelId="{6A6D7E90-3016-4550-8053-DC5C15641DBA}" type="presOf" srcId="{9A4CFA8A-86D8-4359-9C73-57FAA378F0BA}" destId="{F4D324D0-BE1D-4A65-A77A-93FE3581F080}" srcOrd="0" destOrd="0" presId="urn:microsoft.com/office/officeart/2008/layout/VerticalCurvedList"/>
    <dgm:cxn modelId="{BB5D67ED-0051-493D-92AE-C25EC05A05DE}" srcId="{9A4CFA8A-86D8-4359-9C73-57FAA378F0BA}" destId="{CCD6505A-F644-4D15-92A6-E2B32AF6222F}" srcOrd="0" destOrd="0" parTransId="{4C167CF3-3EA0-41EA-87B1-D2C034CF2DBC}" sibTransId="{3A594638-3F6A-486A-8D48-EBEBC765BAB1}"/>
    <dgm:cxn modelId="{E5703029-52FD-45F6-93B9-54928991F15E}" type="presParOf" srcId="{F4D324D0-BE1D-4A65-A77A-93FE3581F080}" destId="{751778BE-D0F9-43BC-8F9A-2E5A97145AE7}" srcOrd="0" destOrd="0" presId="urn:microsoft.com/office/officeart/2008/layout/VerticalCurvedList"/>
    <dgm:cxn modelId="{C6A24533-446F-4C2B-8361-FC179F739255}" type="presParOf" srcId="{751778BE-D0F9-43BC-8F9A-2E5A97145AE7}" destId="{65533368-81F6-481A-BD37-F47D0E9DDC23}" srcOrd="0" destOrd="0" presId="urn:microsoft.com/office/officeart/2008/layout/VerticalCurvedList"/>
    <dgm:cxn modelId="{A84B1A6C-9348-4FF6-B118-CE74C3CF864C}" type="presParOf" srcId="{65533368-81F6-481A-BD37-F47D0E9DDC23}" destId="{5C8D9236-C5CA-4004-9236-4D66F474D1AF}" srcOrd="0" destOrd="0" presId="urn:microsoft.com/office/officeart/2008/layout/VerticalCurvedList"/>
    <dgm:cxn modelId="{6AA9AE0C-0F00-4DAC-B022-D2D71EFD1A84}" type="presParOf" srcId="{65533368-81F6-481A-BD37-F47D0E9DDC23}" destId="{24F375AB-AE5B-46E1-BD9A-7E3189D35939}" srcOrd="1" destOrd="0" presId="urn:microsoft.com/office/officeart/2008/layout/VerticalCurvedList"/>
    <dgm:cxn modelId="{4E18A007-869A-45C2-9A7A-07B1A4ACC575}" type="presParOf" srcId="{65533368-81F6-481A-BD37-F47D0E9DDC23}" destId="{7A694A82-71CF-4AB6-87F1-94E3D660FAB3}" srcOrd="2" destOrd="0" presId="urn:microsoft.com/office/officeart/2008/layout/VerticalCurvedList"/>
    <dgm:cxn modelId="{317E2CD4-0D67-43B2-A6FA-0EE4A4E96AB8}" type="presParOf" srcId="{65533368-81F6-481A-BD37-F47D0E9DDC23}" destId="{B09C17F3-824C-4699-A84B-ECB8D6015DAA}" srcOrd="3" destOrd="0" presId="urn:microsoft.com/office/officeart/2008/layout/VerticalCurvedList"/>
    <dgm:cxn modelId="{52B00AB2-9560-4586-9A04-65258966C1C3}" type="presParOf" srcId="{751778BE-D0F9-43BC-8F9A-2E5A97145AE7}" destId="{6AEF59F7-87A9-43B8-AC43-518F5639F159}" srcOrd="1" destOrd="0" presId="urn:microsoft.com/office/officeart/2008/layout/VerticalCurvedList"/>
    <dgm:cxn modelId="{59B93773-4A3B-4984-83B4-75293F8B42D8}" type="presParOf" srcId="{751778BE-D0F9-43BC-8F9A-2E5A97145AE7}" destId="{8D85FA46-471C-4141-B4DF-E7268721A143}" srcOrd="2" destOrd="0" presId="urn:microsoft.com/office/officeart/2008/layout/VerticalCurvedList"/>
    <dgm:cxn modelId="{822C581A-C77B-4EDE-BA13-B914A61B32CC}" type="presParOf" srcId="{8D85FA46-471C-4141-B4DF-E7268721A143}" destId="{AEC8C65E-0D54-4A07-B265-DEBA6CC5FB03}" srcOrd="0" destOrd="0" presId="urn:microsoft.com/office/officeart/2008/layout/VerticalCurvedList"/>
    <dgm:cxn modelId="{23FA18E4-15B1-40CC-A5E5-AC49E3495112}" type="presParOf" srcId="{751778BE-D0F9-43BC-8F9A-2E5A97145AE7}" destId="{4A8A2571-1910-4CD6-892D-F753388918C6}" srcOrd="3" destOrd="0" presId="urn:microsoft.com/office/officeart/2008/layout/VerticalCurvedList"/>
    <dgm:cxn modelId="{56C347C8-D456-44C1-8FE2-F37314B5C03C}" type="presParOf" srcId="{751778BE-D0F9-43BC-8F9A-2E5A97145AE7}" destId="{43DE7AD1-2A15-4509-BCA2-5C5DB96C900C}" srcOrd="4" destOrd="0" presId="urn:microsoft.com/office/officeart/2008/layout/VerticalCurvedList"/>
    <dgm:cxn modelId="{AAFF6271-C76F-4561-B384-2FE7C53A2FE3}" type="presParOf" srcId="{43DE7AD1-2A15-4509-BCA2-5C5DB96C900C}" destId="{9AA479DF-0ABF-4B1B-ADA0-0FEF1699D675}" srcOrd="0" destOrd="0" presId="urn:microsoft.com/office/officeart/2008/layout/VerticalCurvedList"/>
    <dgm:cxn modelId="{2BB72446-0E2D-408E-92C9-2E9F49569251}" type="presParOf" srcId="{751778BE-D0F9-43BC-8F9A-2E5A97145AE7}" destId="{F4BEE1E4-46A9-4D78-8EC7-6C46BB2A4850}" srcOrd="5" destOrd="0" presId="urn:microsoft.com/office/officeart/2008/layout/VerticalCurvedList"/>
    <dgm:cxn modelId="{E05C2675-CF4F-4AFC-8D80-06B93E6BF6BF}" type="presParOf" srcId="{751778BE-D0F9-43BC-8F9A-2E5A97145AE7}" destId="{9D9AD8B0-B7E1-4501-838A-9FD16DB93ECD}" srcOrd="6" destOrd="0" presId="urn:microsoft.com/office/officeart/2008/layout/VerticalCurvedList"/>
    <dgm:cxn modelId="{CE32D88C-652D-47F9-987E-0115D0E33522}" type="presParOf" srcId="{9D9AD8B0-B7E1-4501-838A-9FD16DB93ECD}" destId="{8A928022-353F-4BEB-AA9D-01A2DE1CDE4F}" srcOrd="0" destOrd="0" presId="urn:microsoft.com/office/officeart/2008/layout/VerticalCurvedList"/>
    <dgm:cxn modelId="{05BFBEFA-1463-4A18-A7C4-A418BBE37C2F}" type="presParOf" srcId="{751778BE-D0F9-43BC-8F9A-2E5A97145AE7}" destId="{37B3EC34-3B83-4978-BF78-8087E8A1820B}" srcOrd="7" destOrd="0" presId="urn:microsoft.com/office/officeart/2008/layout/VerticalCurvedList"/>
    <dgm:cxn modelId="{9AF978DA-248E-45E8-AAAB-D2CCCEFE73E8}" type="presParOf" srcId="{751778BE-D0F9-43BC-8F9A-2E5A97145AE7}" destId="{F5B4EA31-E659-418A-B974-4B9AF9A02FA1}" srcOrd="8" destOrd="0" presId="urn:microsoft.com/office/officeart/2008/layout/VerticalCurvedList"/>
    <dgm:cxn modelId="{8D1A38CC-FEF6-42F7-AB05-7DD839536AC4}" type="presParOf" srcId="{F5B4EA31-E659-418A-B974-4B9AF9A02FA1}" destId="{2F74B09F-4B6C-41A1-85BB-4EBDEF982451}" srcOrd="0" destOrd="0" presId="urn:microsoft.com/office/officeart/2008/layout/VerticalCurvedList"/>
    <dgm:cxn modelId="{885FA09E-4B3E-445A-8DF1-D9366661F9B5}" type="presParOf" srcId="{751778BE-D0F9-43BC-8F9A-2E5A97145AE7}" destId="{D846DE4F-4424-4DF2-8476-00E7B2435284}" srcOrd="9" destOrd="0" presId="urn:microsoft.com/office/officeart/2008/layout/VerticalCurvedList"/>
    <dgm:cxn modelId="{004B53FB-766D-40A2-A367-B73CD66CE3F7}" type="presParOf" srcId="{751778BE-D0F9-43BC-8F9A-2E5A97145AE7}" destId="{E0B59D3C-C3C3-428B-B37B-BBA69E392CB7}" srcOrd="10" destOrd="0" presId="urn:microsoft.com/office/officeart/2008/layout/VerticalCurvedList"/>
    <dgm:cxn modelId="{E812DD09-1619-46EE-A071-990E8011ACE5}" type="presParOf" srcId="{E0B59D3C-C3C3-428B-B37B-BBA69E392CB7}" destId="{E3A52658-C40D-48D8-A75A-825600AB74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438E48-1B44-4F3B-856E-D0073570B595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0D92E6-AA54-4229-ABD5-4EB90FF747DC}">
      <dgm:prSet phldrT="[Text]"/>
      <dgm:spPr/>
      <dgm:t>
        <a:bodyPr/>
        <a:lstStyle/>
        <a:p>
          <a:r>
            <a:rPr lang="id-ID" dirty="0"/>
            <a:t>direct</a:t>
          </a:r>
          <a:endParaRPr lang="en-US" dirty="0"/>
        </a:p>
      </dgm:t>
    </dgm:pt>
    <dgm:pt modelId="{CF836476-B5E3-42C4-A093-D4C739EF1EB6}" type="parTrans" cxnId="{991403A9-788C-4026-A3D5-BA5206A64C0A}">
      <dgm:prSet/>
      <dgm:spPr/>
      <dgm:t>
        <a:bodyPr/>
        <a:lstStyle/>
        <a:p>
          <a:endParaRPr lang="en-US"/>
        </a:p>
      </dgm:t>
    </dgm:pt>
    <dgm:pt modelId="{387EEA49-F810-4855-8B13-F7D7EFF75E35}" type="sibTrans" cxnId="{991403A9-788C-4026-A3D5-BA5206A64C0A}">
      <dgm:prSet/>
      <dgm:spPr/>
      <dgm:t>
        <a:bodyPr/>
        <a:lstStyle/>
        <a:p>
          <a:endParaRPr lang="en-US"/>
        </a:p>
      </dgm:t>
    </dgm:pt>
    <dgm:pt modelId="{E50BFC10-0896-4ADC-A3E9-971B3EDDAC5C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accent2">
                  <a:lumMod val="75000"/>
                </a:schemeClr>
              </a:solidFill>
            </a:rPr>
            <a:t>Monitoring </a:t>
          </a:r>
          <a:r>
            <a:rPr lang="id-ID" sz="1600" dirty="0" smtClean="0">
              <a:solidFill>
                <a:schemeClr val="accent2">
                  <a:lumMod val="75000"/>
                </a:schemeClr>
              </a:solidFill>
            </a:rPr>
            <a:t>the </a:t>
          </a:r>
          <a:r>
            <a:rPr lang="id-ID" sz="1600" dirty="0">
              <a:solidFill>
                <a:schemeClr val="accent2">
                  <a:lumMod val="75000"/>
                </a:schemeClr>
              </a:solidFill>
            </a:rPr>
            <a:t>real condition.</a:t>
          </a:r>
          <a:endParaRPr lang="en-US" sz="1600" dirty="0">
            <a:solidFill>
              <a:schemeClr val="accent2">
                <a:lumMod val="75000"/>
              </a:schemeClr>
            </a:solidFill>
          </a:endParaRPr>
        </a:p>
      </dgm:t>
    </dgm:pt>
    <dgm:pt modelId="{15480934-81FD-417A-B33D-82093D9EA13E}" type="parTrans" cxnId="{AB6BE5BB-B983-4677-9219-AD5E5B79940A}">
      <dgm:prSet/>
      <dgm:spPr/>
      <dgm:t>
        <a:bodyPr/>
        <a:lstStyle/>
        <a:p>
          <a:endParaRPr lang="en-US"/>
        </a:p>
      </dgm:t>
    </dgm:pt>
    <dgm:pt modelId="{198FBF13-789B-4797-9C5E-B778A59E55C1}" type="sibTrans" cxnId="{AB6BE5BB-B983-4677-9219-AD5E5B79940A}">
      <dgm:prSet/>
      <dgm:spPr/>
      <dgm:t>
        <a:bodyPr/>
        <a:lstStyle/>
        <a:p>
          <a:endParaRPr lang="en-US"/>
        </a:p>
      </dgm:t>
    </dgm:pt>
    <dgm:pt modelId="{8C041E50-D40C-4663-AD4B-F611453D602E}">
      <dgm:prSet phldrT="[Text]"/>
      <dgm:spPr/>
      <dgm:t>
        <a:bodyPr/>
        <a:lstStyle/>
        <a:p>
          <a:r>
            <a:rPr lang="id-ID" dirty="0"/>
            <a:t>indirect</a:t>
          </a:r>
          <a:endParaRPr lang="en-US" dirty="0"/>
        </a:p>
      </dgm:t>
    </dgm:pt>
    <dgm:pt modelId="{2F74751E-7965-4E85-A70C-EC88AD58A6B3}" type="parTrans" cxnId="{136A88B1-AA93-48D6-9498-BE8278B76F75}">
      <dgm:prSet/>
      <dgm:spPr/>
      <dgm:t>
        <a:bodyPr/>
        <a:lstStyle/>
        <a:p>
          <a:endParaRPr lang="en-US"/>
        </a:p>
      </dgm:t>
    </dgm:pt>
    <dgm:pt modelId="{376109AD-6B55-4752-9555-BC109BAE14B5}" type="sibTrans" cxnId="{136A88B1-AA93-48D6-9498-BE8278B76F75}">
      <dgm:prSet/>
      <dgm:spPr/>
      <dgm:t>
        <a:bodyPr/>
        <a:lstStyle/>
        <a:p>
          <a:endParaRPr lang="en-US"/>
        </a:p>
      </dgm:t>
    </dgm:pt>
    <dgm:pt modelId="{715ED179-73AD-4C62-8D1D-C8610B9D4519}">
      <dgm:prSet phldrT="[Text]" custT="1"/>
      <dgm:spPr/>
      <dgm:t>
        <a:bodyPr/>
        <a:lstStyle/>
        <a:p>
          <a:r>
            <a:rPr lang="id-ID" sz="1600" dirty="0">
              <a:solidFill>
                <a:schemeClr val="accent3">
                  <a:lumMod val="50000"/>
                </a:schemeClr>
              </a:solidFill>
            </a:rPr>
            <a:t>Modeling &amp; simulation approach</a:t>
          </a:r>
          <a:endParaRPr lang="en-US" sz="1600" dirty="0">
            <a:solidFill>
              <a:schemeClr val="accent3">
                <a:lumMod val="50000"/>
              </a:schemeClr>
            </a:solidFill>
          </a:endParaRPr>
        </a:p>
      </dgm:t>
    </dgm:pt>
    <dgm:pt modelId="{0B738A56-2E07-4270-843B-8D27A5A74BDE}" type="parTrans" cxnId="{4674B556-118C-4801-A4B2-DBA8CB022419}">
      <dgm:prSet/>
      <dgm:spPr/>
      <dgm:t>
        <a:bodyPr/>
        <a:lstStyle/>
        <a:p>
          <a:endParaRPr lang="en-US"/>
        </a:p>
      </dgm:t>
    </dgm:pt>
    <dgm:pt modelId="{5CB16CB9-FF19-4F6F-973A-2310B7A72DC1}" type="sibTrans" cxnId="{4674B556-118C-4801-A4B2-DBA8CB022419}">
      <dgm:prSet/>
      <dgm:spPr/>
      <dgm:t>
        <a:bodyPr/>
        <a:lstStyle/>
        <a:p>
          <a:endParaRPr lang="en-US"/>
        </a:p>
      </dgm:t>
    </dgm:pt>
    <dgm:pt modelId="{E70D0E06-1B00-4E7D-903F-BF4344E1032B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id-ID" sz="1800" dirty="0"/>
            <a:t>Entrepreneurship condition is represented as a mathematical model and then simulation on the model.</a:t>
          </a:r>
          <a:endParaRPr lang="en-US" sz="1800" dirty="0"/>
        </a:p>
      </dgm:t>
    </dgm:pt>
    <dgm:pt modelId="{A083F33B-70A2-4702-962E-B129D1201CFB}" type="parTrans" cxnId="{834AC2A0-0EA2-41ED-BF69-79B5F9FE82FD}">
      <dgm:prSet/>
      <dgm:spPr/>
      <dgm:t>
        <a:bodyPr/>
        <a:lstStyle/>
        <a:p>
          <a:endParaRPr lang="en-US"/>
        </a:p>
      </dgm:t>
    </dgm:pt>
    <dgm:pt modelId="{BF0631E7-EBCE-4610-A79B-B3E0524BAAB1}" type="sibTrans" cxnId="{834AC2A0-0EA2-41ED-BF69-79B5F9FE82FD}">
      <dgm:prSet/>
      <dgm:spPr/>
      <dgm:t>
        <a:bodyPr/>
        <a:lstStyle/>
        <a:p>
          <a:endParaRPr lang="en-US"/>
        </a:p>
      </dgm:t>
    </dgm:pt>
    <dgm:pt modelId="{1D944DA0-52C9-4973-B2E6-2C20E33A473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id-ID" sz="1800" dirty="0"/>
            <a:t>To learn the behavior of entrepreneurship and to </a:t>
          </a:r>
          <a:r>
            <a:rPr lang="id-ID" sz="1800" dirty="0" smtClean="0"/>
            <a:t>predict </a:t>
          </a:r>
          <a:r>
            <a:rPr lang="id-ID" sz="1800" dirty="0"/>
            <a:t>the future based on the current condition.</a:t>
          </a:r>
          <a:endParaRPr lang="en-US" sz="1800" dirty="0"/>
        </a:p>
      </dgm:t>
    </dgm:pt>
    <dgm:pt modelId="{79A7AC34-7EDA-4F5A-8EA2-A66E0700C88A}" type="parTrans" cxnId="{FD581F77-815C-4D0E-81AD-DA7E60FB4330}">
      <dgm:prSet/>
      <dgm:spPr/>
      <dgm:t>
        <a:bodyPr/>
        <a:lstStyle/>
        <a:p>
          <a:endParaRPr lang="en-US"/>
        </a:p>
      </dgm:t>
    </dgm:pt>
    <dgm:pt modelId="{91BA30DA-6248-4D66-8272-82F4C300D32B}" type="sibTrans" cxnId="{FD581F77-815C-4D0E-81AD-DA7E60FB4330}">
      <dgm:prSet/>
      <dgm:spPr/>
      <dgm:t>
        <a:bodyPr/>
        <a:lstStyle/>
        <a:p>
          <a:endParaRPr lang="en-US"/>
        </a:p>
      </dgm:t>
    </dgm:pt>
    <dgm:pt modelId="{1A9E9ECE-34E4-4FA7-B1D2-525F7F12840B}" type="pres">
      <dgm:prSet presAssocID="{FE438E48-1B44-4F3B-856E-D0073570B59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A4CB2B0-0895-442E-AB9C-0BAD2C95B57F}" type="pres">
      <dgm:prSet presAssocID="{E70D92E6-AA54-4229-ABD5-4EB90FF747DC}" presName="composite" presStyleCnt="0"/>
      <dgm:spPr/>
    </dgm:pt>
    <dgm:pt modelId="{41C399B9-B311-4A3E-A763-B6125158AA23}" type="pres">
      <dgm:prSet presAssocID="{E70D92E6-AA54-4229-ABD5-4EB90FF747DC}" presName="FirstChild" presStyleLbl="revTx" presStyleIdx="0" presStyleCnt="3" custScaleX="56644" custScaleY="43025" custLinFactNeighborX="-35259" custLinFactNeighborY="195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4C906-416B-4950-A305-5A8BC0F4B3C2}" type="pres">
      <dgm:prSet presAssocID="{E70D92E6-AA54-4229-ABD5-4EB90FF747DC}" presName="Parent" presStyleLbl="alignNode1" presStyleIdx="0" presStyleCnt="2" custScaleX="51883" custScaleY="43025" custLinFactNeighborX="-21661" custLinFactNeighborY="1683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290C6-6B39-4485-ADC4-26EBB27A5767}" type="pres">
      <dgm:prSet presAssocID="{E70D92E6-AA54-4229-ABD5-4EB90FF747DC}" presName="Accent" presStyleLbl="parChTrans1D1" presStyleIdx="0" presStyleCnt="2" custLinFactNeighborY="48147"/>
      <dgm:spPr/>
    </dgm:pt>
    <dgm:pt modelId="{E674BC4D-458C-4003-9FD0-6D25069CE65F}" type="pres">
      <dgm:prSet presAssocID="{387EEA49-F810-4855-8B13-F7D7EFF75E35}" presName="sibTrans" presStyleCnt="0"/>
      <dgm:spPr/>
    </dgm:pt>
    <dgm:pt modelId="{A4287D76-9CFB-49E3-B1E4-A318C85E4F2D}" type="pres">
      <dgm:prSet presAssocID="{8C041E50-D40C-4663-AD4B-F611453D602E}" presName="composite" presStyleCnt="0"/>
      <dgm:spPr/>
    </dgm:pt>
    <dgm:pt modelId="{9E267436-F463-498D-B80E-94D6B01FC0B5}" type="pres">
      <dgm:prSet presAssocID="{8C041E50-D40C-4663-AD4B-F611453D602E}" presName="FirstChild" presStyleLbl="revTx" presStyleIdx="1" presStyleCnt="3" custScaleY="34386" custLinFactNeighborX="-13320" custLinFactNeighborY="299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E1D8A-237A-44B6-89BB-05C9F8FF4EDF}" type="pres">
      <dgm:prSet presAssocID="{8C041E50-D40C-4663-AD4B-F611453D602E}" presName="Parent" presStyleLbl="alignNode1" presStyleIdx="1" presStyleCnt="2" custScaleX="53024" custScaleY="39156" custLinFactNeighborX="-20903" custLinFactNeighborY="2170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4FD140-222E-4D04-82C6-FCA708538AC7}" type="pres">
      <dgm:prSet presAssocID="{8C041E50-D40C-4663-AD4B-F611453D602E}" presName="Accent" presStyleLbl="parChTrans1D1" presStyleIdx="1" presStyleCnt="2" custLinFactY="59606" custLinFactNeighborY="100000"/>
      <dgm:spPr/>
    </dgm:pt>
    <dgm:pt modelId="{4470B873-451F-4CA0-BEF3-4E1F42CFAA4B}" type="pres">
      <dgm:prSet presAssocID="{8C041E50-D40C-4663-AD4B-F611453D602E}" presName="Child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6A88B1-AA93-48D6-9498-BE8278B76F75}" srcId="{FE438E48-1B44-4F3B-856E-D0073570B595}" destId="{8C041E50-D40C-4663-AD4B-F611453D602E}" srcOrd="1" destOrd="0" parTransId="{2F74751E-7965-4E85-A70C-EC88AD58A6B3}" sibTransId="{376109AD-6B55-4752-9555-BC109BAE14B5}"/>
    <dgm:cxn modelId="{3F942FB9-B4AC-4C71-A013-823F0635545A}" type="presOf" srcId="{1D944DA0-52C9-4973-B2E6-2C20E33A473F}" destId="{4470B873-451F-4CA0-BEF3-4E1F42CFAA4B}" srcOrd="0" destOrd="1" presId="urn:microsoft.com/office/officeart/2011/layout/TabList"/>
    <dgm:cxn modelId="{991403A9-788C-4026-A3D5-BA5206A64C0A}" srcId="{FE438E48-1B44-4F3B-856E-D0073570B595}" destId="{E70D92E6-AA54-4229-ABD5-4EB90FF747DC}" srcOrd="0" destOrd="0" parTransId="{CF836476-B5E3-42C4-A093-D4C739EF1EB6}" sibTransId="{387EEA49-F810-4855-8B13-F7D7EFF75E35}"/>
    <dgm:cxn modelId="{834AC2A0-0EA2-41ED-BF69-79B5F9FE82FD}" srcId="{8C041E50-D40C-4663-AD4B-F611453D602E}" destId="{E70D0E06-1B00-4E7D-903F-BF4344E1032B}" srcOrd="1" destOrd="0" parTransId="{A083F33B-70A2-4702-962E-B129D1201CFB}" sibTransId="{BF0631E7-EBCE-4610-A79B-B3E0524BAAB1}"/>
    <dgm:cxn modelId="{4674B556-118C-4801-A4B2-DBA8CB022419}" srcId="{8C041E50-D40C-4663-AD4B-F611453D602E}" destId="{715ED179-73AD-4C62-8D1D-C8610B9D4519}" srcOrd="0" destOrd="0" parTransId="{0B738A56-2E07-4270-843B-8D27A5A74BDE}" sibTransId="{5CB16CB9-FF19-4F6F-973A-2310B7A72DC1}"/>
    <dgm:cxn modelId="{FD078B37-A25D-4862-A96B-D651D04CC69A}" type="presOf" srcId="{E70D0E06-1B00-4E7D-903F-BF4344E1032B}" destId="{4470B873-451F-4CA0-BEF3-4E1F42CFAA4B}" srcOrd="0" destOrd="0" presId="urn:microsoft.com/office/officeart/2011/layout/TabList"/>
    <dgm:cxn modelId="{FD581F77-815C-4D0E-81AD-DA7E60FB4330}" srcId="{8C041E50-D40C-4663-AD4B-F611453D602E}" destId="{1D944DA0-52C9-4973-B2E6-2C20E33A473F}" srcOrd="2" destOrd="0" parTransId="{79A7AC34-7EDA-4F5A-8EA2-A66E0700C88A}" sibTransId="{91BA30DA-6248-4D66-8272-82F4C300D32B}"/>
    <dgm:cxn modelId="{B4093472-9D3D-4566-BAED-07D4C7FCA572}" type="presOf" srcId="{715ED179-73AD-4C62-8D1D-C8610B9D4519}" destId="{9E267436-F463-498D-B80E-94D6B01FC0B5}" srcOrd="0" destOrd="0" presId="urn:microsoft.com/office/officeart/2011/layout/TabList"/>
    <dgm:cxn modelId="{418B7435-DB6F-42BC-96FD-7B6D2CD25EF8}" type="presOf" srcId="{8C041E50-D40C-4663-AD4B-F611453D602E}" destId="{C29E1D8A-237A-44B6-89BB-05C9F8FF4EDF}" srcOrd="0" destOrd="0" presId="urn:microsoft.com/office/officeart/2011/layout/TabList"/>
    <dgm:cxn modelId="{FF62C73B-6E4A-418C-9A27-555B54F4B77E}" type="presOf" srcId="{E70D92E6-AA54-4229-ABD5-4EB90FF747DC}" destId="{B894C906-416B-4950-A305-5A8BC0F4B3C2}" srcOrd="0" destOrd="0" presId="urn:microsoft.com/office/officeart/2011/layout/TabList"/>
    <dgm:cxn modelId="{B9EAB09D-29D0-48EE-9C07-443E6634D6D2}" type="presOf" srcId="{E50BFC10-0896-4ADC-A3E9-971B3EDDAC5C}" destId="{41C399B9-B311-4A3E-A763-B6125158AA23}" srcOrd="0" destOrd="0" presId="urn:microsoft.com/office/officeart/2011/layout/TabList"/>
    <dgm:cxn modelId="{AB6BE5BB-B983-4677-9219-AD5E5B79940A}" srcId="{E70D92E6-AA54-4229-ABD5-4EB90FF747DC}" destId="{E50BFC10-0896-4ADC-A3E9-971B3EDDAC5C}" srcOrd="0" destOrd="0" parTransId="{15480934-81FD-417A-B33D-82093D9EA13E}" sibTransId="{198FBF13-789B-4797-9C5E-B778A59E55C1}"/>
    <dgm:cxn modelId="{BC56D16E-F1EF-4D55-962C-9E7F5EC3E655}" type="presOf" srcId="{FE438E48-1B44-4F3B-856E-D0073570B595}" destId="{1A9E9ECE-34E4-4FA7-B1D2-525F7F12840B}" srcOrd="0" destOrd="0" presId="urn:microsoft.com/office/officeart/2011/layout/TabList"/>
    <dgm:cxn modelId="{AEB14285-E1D5-41E5-84B4-330A129EE882}" type="presParOf" srcId="{1A9E9ECE-34E4-4FA7-B1D2-525F7F12840B}" destId="{7A4CB2B0-0895-442E-AB9C-0BAD2C95B57F}" srcOrd="0" destOrd="0" presId="urn:microsoft.com/office/officeart/2011/layout/TabList"/>
    <dgm:cxn modelId="{AAE6A118-70C3-4489-9C40-BE4DF1F2E29B}" type="presParOf" srcId="{7A4CB2B0-0895-442E-AB9C-0BAD2C95B57F}" destId="{41C399B9-B311-4A3E-A763-B6125158AA23}" srcOrd="0" destOrd="0" presId="urn:microsoft.com/office/officeart/2011/layout/TabList"/>
    <dgm:cxn modelId="{9633F7DA-15DB-486C-88D4-E4EFA215C64E}" type="presParOf" srcId="{7A4CB2B0-0895-442E-AB9C-0BAD2C95B57F}" destId="{B894C906-416B-4950-A305-5A8BC0F4B3C2}" srcOrd="1" destOrd="0" presId="urn:microsoft.com/office/officeart/2011/layout/TabList"/>
    <dgm:cxn modelId="{E2B38527-F039-4E24-98FA-9FEDD174CA23}" type="presParOf" srcId="{7A4CB2B0-0895-442E-AB9C-0BAD2C95B57F}" destId="{E1E290C6-6B39-4485-ADC4-26EBB27A5767}" srcOrd="2" destOrd="0" presId="urn:microsoft.com/office/officeart/2011/layout/TabList"/>
    <dgm:cxn modelId="{FA8944D6-D762-4281-ACAC-3249457B2B9F}" type="presParOf" srcId="{1A9E9ECE-34E4-4FA7-B1D2-525F7F12840B}" destId="{E674BC4D-458C-4003-9FD0-6D25069CE65F}" srcOrd="1" destOrd="0" presId="urn:microsoft.com/office/officeart/2011/layout/TabList"/>
    <dgm:cxn modelId="{178DB5F9-E53C-4C69-8540-31ED21C69649}" type="presParOf" srcId="{1A9E9ECE-34E4-4FA7-B1D2-525F7F12840B}" destId="{A4287D76-9CFB-49E3-B1E4-A318C85E4F2D}" srcOrd="2" destOrd="0" presId="urn:microsoft.com/office/officeart/2011/layout/TabList"/>
    <dgm:cxn modelId="{F0C9780D-9EBE-4B09-B68C-A9728D4F1827}" type="presParOf" srcId="{A4287D76-9CFB-49E3-B1E4-A318C85E4F2D}" destId="{9E267436-F463-498D-B80E-94D6B01FC0B5}" srcOrd="0" destOrd="0" presId="urn:microsoft.com/office/officeart/2011/layout/TabList"/>
    <dgm:cxn modelId="{E576054F-69A6-4E7E-8B3B-0C2C987C9406}" type="presParOf" srcId="{A4287D76-9CFB-49E3-B1E4-A318C85E4F2D}" destId="{C29E1D8A-237A-44B6-89BB-05C9F8FF4EDF}" srcOrd="1" destOrd="0" presId="urn:microsoft.com/office/officeart/2011/layout/TabList"/>
    <dgm:cxn modelId="{31E44DBC-D745-4E36-BBB6-1B4BC968861C}" type="presParOf" srcId="{A4287D76-9CFB-49E3-B1E4-A318C85E4F2D}" destId="{3C4FD140-222E-4D04-82C6-FCA708538AC7}" srcOrd="2" destOrd="0" presId="urn:microsoft.com/office/officeart/2011/layout/TabList"/>
    <dgm:cxn modelId="{C1AAB480-FA88-4FDD-B64E-0DACC1DAAE35}" type="presParOf" srcId="{1A9E9ECE-34E4-4FA7-B1D2-525F7F12840B}" destId="{4470B873-451F-4CA0-BEF3-4E1F42CFAA4B}" srcOrd="3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439213-4388-47AC-BAB1-C1F20BD07F7E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47E518-C97C-49F3-85F7-66EE357753B6}">
      <dgm:prSet phldrT="[Text]"/>
      <dgm:spPr/>
      <dgm:t>
        <a:bodyPr/>
        <a:lstStyle/>
        <a:p>
          <a:r>
            <a:rPr lang="en-US" dirty="0" smtClean="0"/>
            <a:t>Model development</a:t>
          </a:r>
          <a:endParaRPr lang="en-US" dirty="0"/>
        </a:p>
      </dgm:t>
    </dgm:pt>
    <dgm:pt modelId="{019D7A24-369A-4EA0-AA2C-7C3979A344E6}" type="parTrans" cxnId="{C2E0B3ED-99AF-48DF-A2BB-5505E41EEEDC}">
      <dgm:prSet/>
      <dgm:spPr/>
      <dgm:t>
        <a:bodyPr/>
        <a:lstStyle/>
        <a:p>
          <a:endParaRPr lang="en-US"/>
        </a:p>
      </dgm:t>
    </dgm:pt>
    <dgm:pt modelId="{AB29C7F4-7F83-45A9-B407-A7B784B860CB}" type="sibTrans" cxnId="{C2E0B3ED-99AF-48DF-A2BB-5505E41EEEDC}">
      <dgm:prSet/>
      <dgm:spPr/>
      <dgm:t>
        <a:bodyPr/>
        <a:lstStyle/>
        <a:p>
          <a:endParaRPr lang="en-US"/>
        </a:p>
      </dgm:t>
    </dgm:pt>
    <dgm:pt modelId="{436E3A60-B4A9-4B11-97AB-D6C0C64FCD12}">
      <dgm:prSet phldrT="[Text]"/>
      <dgm:spPr/>
      <dgm:t>
        <a:bodyPr/>
        <a:lstStyle/>
        <a:p>
          <a:r>
            <a:rPr lang="en-US" dirty="0" smtClean="0"/>
            <a:t>Problem analysis</a:t>
          </a:r>
          <a:endParaRPr lang="en-US" dirty="0"/>
        </a:p>
      </dgm:t>
    </dgm:pt>
    <dgm:pt modelId="{96C85464-3A24-47C9-9FF1-E29395E9366E}" type="parTrans" cxnId="{436D957B-3349-41A1-90F0-7F18980BC748}">
      <dgm:prSet/>
      <dgm:spPr/>
      <dgm:t>
        <a:bodyPr/>
        <a:lstStyle/>
        <a:p>
          <a:endParaRPr lang="en-US"/>
        </a:p>
      </dgm:t>
    </dgm:pt>
    <dgm:pt modelId="{287250A2-F7C3-4883-8D67-C1CBA32D223D}" type="sibTrans" cxnId="{436D957B-3349-41A1-90F0-7F18980BC748}">
      <dgm:prSet/>
      <dgm:spPr/>
      <dgm:t>
        <a:bodyPr/>
        <a:lstStyle/>
        <a:p>
          <a:endParaRPr lang="en-US"/>
        </a:p>
      </dgm:t>
    </dgm:pt>
    <dgm:pt modelId="{D5FA1C33-71D1-45A9-9E9D-16E6D5AC0E03}">
      <dgm:prSet phldrT="[Text]"/>
      <dgm:spPr/>
      <dgm:t>
        <a:bodyPr/>
        <a:lstStyle/>
        <a:p>
          <a:r>
            <a:rPr lang="en-US" dirty="0" smtClean="0"/>
            <a:t>Model definition</a:t>
          </a:r>
          <a:endParaRPr lang="en-US" dirty="0"/>
        </a:p>
      </dgm:t>
    </dgm:pt>
    <dgm:pt modelId="{9C66917A-63FF-4F97-A821-D5344BE2532D}" type="parTrans" cxnId="{2E965C1B-550E-49CD-9833-B92296AFD623}">
      <dgm:prSet/>
      <dgm:spPr/>
      <dgm:t>
        <a:bodyPr/>
        <a:lstStyle/>
        <a:p>
          <a:endParaRPr lang="en-US"/>
        </a:p>
      </dgm:t>
    </dgm:pt>
    <dgm:pt modelId="{DB96C721-A4D2-404C-96DD-7EAA17640EDA}" type="sibTrans" cxnId="{2E965C1B-550E-49CD-9833-B92296AFD623}">
      <dgm:prSet/>
      <dgm:spPr/>
      <dgm:t>
        <a:bodyPr/>
        <a:lstStyle/>
        <a:p>
          <a:endParaRPr lang="en-US"/>
        </a:p>
      </dgm:t>
    </dgm:pt>
    <dgm:pt modelId="{1D66532F-8B18-408D-A5C6-CDCD1D26F8EB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Model Validation</a:t>
          </a:r>
          <a:endParaRPr lang="en-US" dirty="0"/>
        </a:p>
      </dgm:t>
    </dgm:pt>
    <dgm:pt modelId="{FD3A5289-E828-44D4-A563-82ABFB147D71}" type="parTrans" cxnId="{608DDBAD-4FF8-471D-972E-36853FF2987D}">
      <dgm:prSet/>
      <dgm:spPr/>
      <dgm:t>
        <a:bodyPr/>
        <a:lstStyle/>
        <a:p>
          <a:endParaRPr lang="en-US"/>
        </a:p>
      </dgm:t>
    </dgm:pt>
    <dgm:pt modelId="{8EB92775-70AA-45A8-9218-C987208F6975}" type="sibTrans" cxnId="{608DDBAD-4FF8-471D-972E-36853FF2987D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B4E08494-9CDA-4FE3-9116-B0E4FE37EA2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Simulation on real data sets.</a:t>
          </a:r>
          <a:endParaRPr lang="en-US" dirty="0"/>
        </a:p>
      </dgm:t>
    </dgm:pt>
    <dgm:pt modelId="{FA49FC7C-98C6-4D74-893B-95B76104162D}" type="parTrans" cxnId="{DA77724C-2E53-4F8E-80DA-20B1341ABDFB}">
      <dgm:prSet/>
      <dgm:spPr/>
      <dgm:t>
        <a:bodyPr/>
        <a:lstStyle/>
        <a:p>
          <a:endParaRPr lang="en-US"/>
        </a:p>
      </dgm:t>
    </dgm:pt>
    <dgm:pt modelId="{B97341E4-D554-4C0B-9B51-0A0090B92441}" type="sibTrans" cxnId="{DA77724C-2E53-4F8E-80DA-20B1341ABDFB}">
      <dgm:prSet/>
      <dgm:spPr/>
      <dgm:t>
        <a:bodyPr/>
        <a:lstStyle/>
        <a:p>
          <a:endParaRPr lang="en-US"/>
        </a:p>
      </dgm:t>
    </dgm:pt>
    <dgm:pt modelId="{B0513C32-879B-47FE-B928-B678A9C6A39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Model Refinement</a:t>
          </a:r>
          <a:endParaRPr lang="en-US" dirty="0"/>
        </a:p>
      </dgm:t>
    </dgm:pt>
    <dgm:pt modelId="{A352900B-3B49-4E7A-8B2B-7F3442F9FA08}" type="parTrans" cxnId="{837EC405-5E7F-48B0-97CD-43A660382A2D}">
      <dgm:prSet/>
      <dgm:spPr/>
      <dgm:t>
        <a:bodyPr/>
        <a:lstStyle/>
        <a:p>
          <a:endParaRPr lang="en-US"/>
        </a:p>
      </dgm:t>
    </dgm:pt>
    <dgm:pt modelId="{DD86A12C-3F0F-4B65-AE5B-54D0E2455C8A}" type="sibTrans" cxnId="{837EC405-5E7F-48B0-97CD-43A660382A2D}">
      <dgm:prSet/>
      <dgm:spPr/>
      <dgm:t>
        <a:bodyPr/>
        <a:lstStyle/>
        <a:p>
          <a:endParaRPr lang="en-US"/>
        </a:p>
      </dgm:t>
    </dgm:pt>
    <dgm:pt modelId="{F21675AA-0514-4141-8F59-8209D81A36B3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More parameters</a:t>
          </a:r>
          <a:endParaRPr lang="en-US" dirty="0"/>
        </a:p>
      </dgm:t>
    </dgm:pt>
    <dgm:pt modelId="{04D1FF8F-0C59-488F-8BD8-7950D9B8ADA8}" type="parTrans" cxnId="{0786B6D6-AF15-40B9-80A9-7AE5C384C22B}">
      <dgm:prSet/>
      <dgm:spPr/>
      <dgm:t>
        <a:bodyPr/>
        <a:lstStyle/>
        <a:p>
          <a:endParaRPr lang="en-US"/>
        </a:p>
      </dgm:t>
    </dgm:pt>
    <dgm:pt modelId="{BB890443-5B8F-456A-AC86-4EE7338F2E21}" type="sibTrans" cxnId="{0786B6D6-AF15-40B9-80A9-7AE5C384C22B}">
      <dgm:prSet/>
      <dgm:spPr/>
      <dgm:t>
        <a:bodyPr/>
        <a:lstStyle/>
        <a:p>
          <a:endParaRPr lang="en-US"/>
        </a:p>
      </dgm:t>
    </dgm:pt>
    <dgm:pt modelId="{863E98C2-A58A-4A69-9E29-0C794178695C}">
      <dgm:prSet phldrT="[Text]"/>
      <dgm:spPr/>
      <dgm:t>
        <a:bodyPr/>
        <a:lstStyle/>
        <a:p>
          <a:r>
            <a:rPr lang="en-US" dirty="0" smtClean="0"/>
            <a:t>Simulation on dummy data</a:t>
          </a:r>
          <a:endParaRPr lang="en-US" dirty="0"/>
        </a:p>
      </dgm:t>
    </dgm:pt>
    <dgm:pt modelId="{81CF7B26-2553-4E36-A99C-7B4900F6AEC4}" type="parTrans" cxnId="{7EBAA297-6A0E-4029-87AB-CADD67E246B2}">
      <dgm:prSet/>
      <dgm:spPr/>
      <dgm:t>
        <a:bodyPr/>
        <a:lstStyle/>
        <a:p>
          <a:endParaRPr lang="en-US"/>
        </a:p>
      </dgm:t>
    </dgm:pt>
    <dgm:pt modelId="{7BDA52EF-65CF-48C5-901E-362FE09D2E9C}" type="sibTrans" cxnId="{7EBAA297-6A0E-4029-87AB-CADD67E246B2}">
      <dgm:prSet/>
      <dgm:spPr/>
      <dgm:t>
        <a:bodyPr/>
        <a:lstStyle/>
        <a:p>
          <a:endParaRPr lang="en-US"/>
        </a:p>
      </dgm:t>
    </dgm:pt>
    <dgm:pt modelId="{59AECB50-4EE7-4234-A875-5D16A529689C}" type="pres">
      <dgm:prSet presAssocID="{32439213-4388-47AC-BAB1-C1F20BD07F7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820106-9F07-473E-9A04-0023FEA44058}" type="pres">
      <dgm:prSet presAssocID="{32439213-4388-47AC-BAB1-C1F20BD07F7E}" presName="tSp" presStyleCnt="0"/>
      <dgm:spPr/>
    </dgm:pt>
    <dgm:pt modelId="{D1F23D53-FDD3-4B25-A6A9-3B38F5BFD5B5}" type="pres">
      <dgm:prSet presAssocID="{32439213-4388-47AC-BAB1-C1F20BD07F7E}" presName="bSp" presStyleCnt="0"/>
      <dgm:spPr/>
    </dgm:pt>
    <dgm:pt modelId="{6E35BF14-C6EC-4916-9E4C-7C3D78E5B362}" type="pres">
      <dgm:prSet presAssocID="{32439213-4388-47AC-BAB1-C1F20BD07F7E}" presName="process" presStyleCnt="0"/>
      <dgm:spPr/>
    </dgm:pt>
    <dgm:pt modelId="{E71F7060-CA6B-459C-86AE-36F497938F68}" type="pres">
      <dgm:prSet presAssocID="{DD47E518-C97C-49F3-85F7-66EE357753B6}" presName="composite1" presStyleCnt="0"/>
      <dgm:spPr/>
    </dgm:pt>
    <dgm:pt modelId="{487CED07-3074-4EE3-B984-1EB26B258F6F}" type="pres">
      <dgm:prSet presAssocID="{DD47E518-C97C-49F3-85F7-66EE357753B6}" presName="dummyNode1" presStyleLbl="node1" presStyleIdx="0" presStyleCnt="3"/>
      <dgm:spPr/>
    </dgm:pt>
    <dgm:pt modelId="{0C5155B7-4EC3-4D43-86D8-AA9383C21015}" type="pres">
      <dgm:prSet presAssocID="{DD47E518-C97C-49F3-85F7-66EE357753B6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60A0B-EA7D-487E-98C3-715C6F260D53}" type="pres">
      <dgm:prSet presAssocID="{DD47E518-C97C-49F3-85F7-66EE357753B6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AEA00-A880-423D-9EEF-AC37E3D83AC4}" type="pres">
      <dgm:prSet presAssocID="{DD47E518-C97C-49F3-85F7-66EE357753B6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0A481-268E-4DE8-943A-80314D417EF5}" type="pres">
      <dgm:prSet presAssocID="{DD47E518-C97C-49F3-85F7-66EE357753B6}" presName="connSite1" presStyleCnt="0"/>
      <dgm:spPr/>
    </dgm:pt>
    <dgm:pt modelId="{0AB28B59-B26F-4780-B43A-19727B34C07A}" type="pres">
      <dgm:prSet presAssocID="{AB29C7F4-7F83-45A9-B407-A7B784B860CB}" presName="Name9" presStyleLbl="sibTrans2D1" presStyleIdx="0" presStyleCnt="2"/>
      <dgm:spPr/>
      <dgm:t>
        <a:bodyPr/>
        <a:lstStyle/>
        <a:p>
          <a:endParaRPr lang="en-US"/>
        </a:p>
      </dgm:t>
    </dgm:pt>
    <dgm:pt modelId="{2511E3EB-FD3D-4323-A185-66340D33CC72}" type="pres">
      <dgm:prSet presAssocID="{1D66532F-8B18-408D-A5C6-CDCD1D26F8EB}" presName="composite2" presStyleCnt="0"/>
      <dgm:spPr/>
    </dgm:pt>
    <dgm:pt modelId="{49CCAE75-A74F-47E1-8AB1-A2D3DA2B1D4E}" type="pres">
      <dgm:prSet presAssocID="{1D66532F-8B18-408D-A5C6-CDCD1D26F8EB}" presName="dummyNode2" presStyleLbl="node1" presStyleIdx="0" presStyleCnt="3"/>
      <dgm:spPr/>
    </dgm:pt>
    <dgm:pt modelId="{5CB82637-9243-4C57-B760-28608A1111C5}" type="pres">
      <dgm:prSet presAssocID="{1D66532F-8B18-408D-A5C6-CDCD1D26F8EB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03AF-7795-4A2F-89B4-73725E3C7FA8}" type="pres">
      <dgm:prSet presAssocID="{1D66532F-8B18-408D-A5C6-CDCD1D26F8EB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103B0-4112-4515-B983-5989ADA892DB}" type="pres">
      <dgm:prSet presAssocID="{1D66532F-8B18-408D-A5C6-CDCD1D26F8EB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D918C-019A-4655-887E-4B817DFE6BF5}" type="pres">
      <dgm:prSet presAssocID="{1D66532F-8B18-408D-A5C6-CDCD1D26F8EB}" presName="connSite2" presStyleCnt="0"/>
      <dgm:spPr/>
    </dgm:pt>
    <dgm:pt modelId="{DF525A9A-315F-4543-8909-A85D767C6CB4}" type="pres">
      <dgm:prSet presAssocID="{8EB92775-70AA-45A8-9218-C987208F6975}" presName="Name18" presStyleLbl="sibTrans2D1" presStyleIdx="1" presStyleCnt="2"/>
      <dgm:spPr/>
      <dgm:t>
        <a:bodyPr/>
        <a:lstStyle/>
        <a:p>
          <a:endParaRPr lang="en-US"/>
        </a:p>
      </dgm:t>
    </dgm:pt>
    <dgm:pt modelId="{59EFD63C-6AE6-49EF-A07A-27AC31494FFD}" type="pres">
      <dgm:prSet presAssocID="{B0513C32-879B-47FE-B928-B678A9C6A396}" presName="composite1" presStyleCnt="0"/>
      <dgm:spPr/>
    </dgm:pt>
    <dgm:pt modelId="{7BC77551-7ECE-4969-A433-D4AD61373400}" type="pres">
      <dgm:prSet presAssocID="{B0513C32-879B-47FE-B928-B678A9C6A396}" presName="dummyNode1" presStyleLbl="node1" presStyleIdx="1" presStyleCnt="3"/>
      <dgm:spPr/>
    </dgm:pt>
    <dgm:pt modelId="{9232D246-297A-453A-B73D-55C00F271564}" type="pres">
      <dgm:prSet presAssocID="{B0513C32-879B-47FE-B928-B678A9C6A39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782F1-3B6D-4D3B-94E4-FD84FCE7BDA2}" type="pres">
      <dgm:prSet presAssocID="{B0513C32-879B-47FE-B928-B678A9C6A39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EF63A6-03A6-4609-B9AE-2F424C1E7FD5}" type="pres">
      <dgm:prSet presAssocID="{B0513C32-879B-47FE-B928-B678A9C6A39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C6597-9FA3-467C-A98A-F5DAE10DA94B}" type="pres">
      <dgm:prSet presAssocID="{B0513C32-879B-47FE-B928-B678A9C6A396}" presName="connSite1" presStyleCnt="0"/>
      <dgm:spPr/>
    </dgm:pt>
  </dgm:ptLst>
  <dgm:cxnLst>
    <dgm:cxn modelId="{2E965C1B-550E-49CD-9833-B92296AFD623}" srcId="{DD47E518-C97C-49F3-85F7-66EE357753B6}" destId="{D5FA1C33-71D1-45A9-9E9D-16E6D5AC0E03}" srcOrd="1" destOrd="0" parTransId="{9C66917A-63FF-4F97-A821-D5344BE2532D}" sibTransId="{DB96C721-A4D2-404C-96DD-7EAA17640EDA}"/>
    <dgm:cxn modelId="{7EBAA297-6A0E-4029-87AB-CADD67E246B2}" srcId="{DD47E518-C97C-49F3-85F7-66EE357753B6}" destId="{863E98C2-A58A-4A69-9E29-0C794178695C}" srcOrd="2" destOrd="0" parTransId="{81CF7B26-2553-4E36-A99C-7B4900F6AEC4}" sibTransId="{7BDA52EF-65CF-48C5-901E-362FE09D2E9C}"/>
    <dgm:cxn modelId="{837EC405-5E7F-48B0-97CD-43A660382A2D}" srcId="{32439213-4388-47AC-BAB1-C1F20BD07F7E}" destId="{B0513C32-879B-47FE-B928-B678A9C6A396}" srcOrd="2" destOrd="0" parTransId="{A352900B-3B49-4E7A-8B2B-7F3442F9FA08}" sibTransId="{DD86A12C-3F0F-4B65-AE5B-54D0E2455C8A}"/>
    <dgm:cxn modelId="{B1E72563-B14F-4012-9EC0-3C9BD179AEE2}" type="presOf" srcId="{D5FA1C33-71D1-45A9-9E9D-16E6D5AC0E03}" destId="{0C5155B7-4EC3-4D43-86D8-AA9383C21015}" srcOrd="0" destOrd="1" presId="urn:microsoft.com/office/officeart/2005/8/layout/hProcess4"/>
    <dgm:cxn modelId="{0919D9A8-113E-405C-9D2B-114AE39D3679}" type="presOf" srcId="{436E3A60-B4A9-4B11-97AB-D6C0C64FCD12}" destId="{0C5155B7-4EC3-4D43-86D8-AA9383C21015}" srcOrd="0" destOrd="0" presId="urn:microsoft.com/office/officeart/2005/8/layout/hProcess4"/>
    <dgm:cxn modelId="{DA77724C-2E53-4F8E-80DA-20B1341ABDFB}" srcId="{1D66532F-8B18-408D-A5C6-CDCD1D26F8EB}" destId="{B4E08494-9CDA-4FE3-9116-B0E4FE37EA21}" srcOrd="0" destOrd="0" parTransId="{FA49FC7C-98C6-4D74-893B-95B76104162D}" sibTransId="{B97341E4-D554-4C0B-9B51-0A0090B92441}"/>
    <dgm:cxn modelId="{795CE469-4463-49A4-9182-13ADDE77A500}" type="presOf" srcId="{B0513C32-879B-47FE-B928-B678A9C6A396}" destId="{39EF63A6-03A6-4609-B9AE-2F424C1E7FD5}" srcOrd="0" destOrd="0" presId="urn:microsoft.com/office/officeart/2005/8/layout/hProcess4"/>
    <dgm:cxn modelId="{436D957B-3349-41A1-90F0-7F18980BC748}" srcId="{DD47E518-C97C-49F3-85F7-66EE357753B6}" destId="{436E3A60-B4A9-4B11-97AB-D6C0C64FCD12}" srcOrd="0" destOrd="0" parTransId="{96C85464-3A24-47C9-9FF1-E29395E9366E}" sibTransId="{287250A2-F7C3-4883-8D67-C1CBA32D223D}"/>
    <dgm:cxn modelId="{6FA8037C-D02F-4C4C-86F8-C801846B3FE8}" type="presOf" srcId="{436E3A60-B4A9-4B11-97AB-D6C0C64FCD12}" destId="{90060A0B-EA7D-487E-98C3-715C6F260D53}" srcOrd="1" destOrd="0" presId="urn:microsoft.com/office/officeart/2005/8/layout/hProcess4"/>
    <dgm:cxn modelId="{FBEF3861-259B-4157-BF44-AA942B42570E}" type="presOf" srcId="{863E98C2-A58A-4A69-9E29-0C794178695C}" destId="{0C5155B7-4EC3-4D43-86D8-AA9383C21015}" srcOrd="0" destOrd="2" presId="urn:microsoft.com/office/officeart/2005/8/layout/hProcess4"/>
    <dgm:cxn modelId="{608DDBAD-4FF8-471D-972E-36853FF2987D}" srcId="{32439213-4388-47AC-BAB1-C1F20BD07F7E}" destId="{1D66532F-8B18-408D-A5C6-CDCD1D26F8EB}" srcOrd="1" destOrd="0" parTransId="{FD3A5289-E828-44D4-A563-82ABFB147D71}" sibTransId="{8EB92775-70AA-45A8-9218-C987208F6975}"/>
    <dgm:cxn modelId="{1DEADA85-7418-4CF1-84AB-823211CF8E26}" type="presOf" srcId="{F21675AA-0514-4141-8F59-8209D81A36B3}" destId="{9232D246-297A-453A-B73D-55C00F271564}" srcOrd="0" destOrd="0" presId="urn:microsoft.com/office/officeart/2005/8/layout/hProcess4"/>
    <dgm:cxn modelId="{5E931CFA-40CE-4D03-AEC4-9EE6D231A79C}" type="presOf" srcId="{B4E08494-9CDA-4FE3-9116-B0E4FE37EA21}" destId="{5CB82637-9243-4C57-B760-28608A1111C5}" srcOrd="0" destOrd="0" presId="urn:microsoft.com/office/officeart/2005/8/layout/hProcess4"/>
    <dgm:cxn modelId="{F1B65E02-0BD5-4059-873C-D06FC17E6422}" type="presOf" srcId="{D5FA1C33-71D1-45A9-9E9D-16E6D5AC0E03}" destId="{90060A0B-EA7D-487E-98C3-715C6F260D53}" srcOrd="1" destOrd="1" presId="urn:microsoft.com/office/officeart/2005/8/layout/hProcess4"/>
    <dgm:cxn modelId="{01C9A943-3FBE-4CF0-B398-84732839C5DE}" type="presOf" srcId="{8EB92775-70AA-45A8-9218-C987208F6975}" destId="{DF525A9A-315F-4543-8909-A85D767C6CB4}" srcOrd="0" destOrd="0" presId="urn:microsoft.com/office/officeart/2005/8/layout/hProcess4"/>
    <dgm:cxn modelId="{0786B6D6-AF15-40B9-80A9-7AE5C384C22B}" srcId="{B0513C32-879B-47FE-B928-B678A9C6A396}" destId="{F21675AA-0514-4141-8F59-8209D81A36B3}" srcOrd="0" destOrd="0" parTransId="{04D1FF8F-0C59-488F-8BD8-7950D9B8ADA8}" sibTransId="{BB890443-5B8F-456A-AC86-4EE7338F2E21}"/>
    <dgm:cxn modelId="{0046D197-C1DA-49DA-8199-2EE1ACC6ED6A}" type="presOf" srcId="{32439213-4388-47AC-BAB1-C1F20BD07F7E}" destId="{59AECB50-4EE7-4234-A875-5D16A529689C}" srcOrd="0" destOrd="0" presId="urn:microsoft.com/office/officeart/2005/8/layout/hProcess4"/>
    <dgm:cxn modelId="{CA564748-E6F5-4523-BD23-FD6E3F686B94}" type="presOf" srcId="{1D66532F-8B18-408D-A5C6-CDCD1D26F8EB}" destId="{C2F103B0-4112-4515-B983-5989ADA892DB}" srcOrd="0" destOrd="0" presId="urn:microsoft.com/office/officeart/2005/8/layout/hProcess4"/>
    <dgm:cxn modelId="{C2E0B3ED-99AF-48DF-A2BB-5505E41EEEDC}" srcId="{32439213-4388-47AC-BAB1-C1F20BD07F7E}" destId="{DD47E518-C97C-49F3-85F7-66EE357753B6}" srcOrd="0" destOrd="0" parTransId="{019D7A24-369A-4EA0-AA2C-7C3979A344E6}" sibTransId="{AB29C7F4-7F83-45A9-B407-A7B784B860CB}"/>
    <dgm:cxn modelId="{BDB15B34-03D1-4D14-9711-A69CBA7E4224}" type="presOf" srcId="{F21675AA-0514-4141-8F59-8209D81A36B3}" destId="{CD0782F1-3B6D-4D3B-94E4-FD84FCE7BDA2}" srcOrd="1" destOrd="0" presId="urn:microsoft.com/office/officeart/2005/8/layout/hProcess4"/>
    <dgm:cxn modelId="{AD988904-5238-41D1-9C93-484580DF9075}" type="presOf" srcId="{B4E08494-9CDA-4FE3-9116-B0E4FE37EA21}" destId="{C8A703AF-7795-4A2F-89B4-73725E3C7FA8}" srcOrd="1" destOrd="0" presId="urn:microsoft.com/office/officeart/2005/8/layout/hProcess4"/>
    <dgm:cxn modelId="{ABCE2E6F-D6BE-4E6A-B915-4703192B0742}" type="presOf" srcId="{DD47E518-C97C-49F3-85F7-66EE357753B6}" destId="{D67AEA00-A880-423D-9EEF-AC37E3D83AC4}" srcOrd="0" destOrd="0" presId="urn:microsoft.com/office/officeart/2005/8/layout/hProcess4"/>
    <dgm:cxn modelId="{20FCC10C-FC53-4543-8AF3-6CBCEC1B9110}" type="presOf" srcId="{AB29C7F4-7F83-45A9-B407-A7B784B860CB}" destId="{0AB28B59-B26F-4780-B43A-19727B34C07A}" srcOrd="0" destOrd="0" presId="urn:microsoft.com/office/officeart/2005/8/layout/hProcess4"/>
    <dgm:cxn modelId="{31AB8628-AEF0-4135-8896-B958380793EA}" type="presOf" srcId="{863E98C2-A58A-4A69-9E29-0C794178695C}" destId="{90060A0B-EA7D-487E-98C3-715C6F260D53}" srcOrd="1" destOrd="2" presId="urn:microsoft.com/office/officeart/2005/8/layout/hProcess4"/>
    <dgm:cxn modelId="{54E88F33-4D56-473E-8DDD-38930AAA854B}" type="presParOf" srcId="{59AECB50-4EE7-4234-A875-5D16A529689C}" destId="{80820106-9F07-473E-9A04-0023FEA44058}" srcOrd="0" destOrd="0" presId="urn:microsoft.com/office/officeart/2005/8/layout/hProcess4"/>
    <dgm:cxn modelId="{E8D77716-0CC3-4E16-B202-2D603013D5B0}" type="presParOf" srcId="{59AECB50-4EE7-4234-A875-5D16A529689C}" destId="{D1F23D53-FDD3-4B25-A6A9-3B38F5BFD5B5}" srcOrd="1" destOrd="0" presId="urn:microsoft.com/office/officeart/2005/8/layout/hProcess4"/>
    <dgm:cxn modelId="{9299D398-03C2-4EB6-8CB9-04B46BF93353}" type="presParOf" srcId="{59AECB50-4EE7-4234-A875-5D16A529689C}" destId="{6E35BF14-C6EC-4916-9E4C-7C3D78E5B362}" srcOrd="2" destOrd="0" presId="urn:microsoft.com/office/officeart/2005/8/layout/hProcess4"/>
    <dgm:cxn modelId="{F743F1E4-9752-4540-A4DC-96ED10CDA90B}" type="presParOf" srcId="{6E35BF14-C6EC-4916-9E4C-7C3D78E5B362}" destId="{E71F7060-CA6B-459C-86AE-36F497938F68}" srcOrd="0" destOrd="0" presId="urn:microsoft.com/office/officeart/2005/8/layout/hProcess4"/>
    <dgm:cxn modelId="{29E7D1FE-825F-4E83-ACC7-3BC1899DA7EF}" type="presParOf" srcId="{E71F7060-CA6B-459C-86AE-36F497938F68}" destId="{487CED07-3074-4EE3-B984-1EB26B258F6F}" srcOrd="0" destOrd="0" presId="urn:microsoft.com/office/officeart/2005/8/layout/hProcess4"/>
    <dgm:cxn modelId="{7E26A8CF-7FB5-49CA-A498-22BDD2B05204}" type="presParOf" srcId="{E71F7060-CA6B-459C-86AE-36F497938F68}" destId="{0C5155B7-4EC3-4D43-86D8-AA9383C21015}" srcOrd="1" destOrd="0" presId="urn:microsoft.com/office/officeart/2005/8/layout/hProcess4"/>
    <dgm:cxn modelId="{8206FC82-FBCA-4A29-9BC1-EA9FF89DC18A}" type="presParOf" srcId="{E71F7060-CA6B-459C-86AE-36F497938F68}" destId="{90060A0B-EA7D-487E-98C3-715C6F260D53}" srcOrd="2" destOrd="0" presId="urn:microsoft.com/office/officeart/2005/8/layout/hProcess4"/>
    <dgm:cxn modelId="{7AC457CF-9C94-4541-95F6-2B5DC2DEFC05}" type="presParOf" srcId="{E71F7060-CA6B-459C-86AE-36F497938F68}" destId="{D67AEA00-A880-423D-9EEF-AC37E3D83AC4}" srcOrd="3" destOrd="0" presId="urn:microsoft.com/office/officeart/2005/8/layout/hProcess4"/>
    <dgm:cxn modelId="{8061F498-C7FD-45EA-A2FC-B8A57E6C0FA7}" type="presParOf" srcId="{E71F7060-CA6B-459C-86AE-36F497938F68}" destId="{5740A481-268E-4DE8-943A-80314D417EF5}" srcOrd="4" destOrd="0" presId="urn:microsoft.com/office/officeart/2005/8/layout/hProcess4"/>
    <dgm:cxn modelId="{E81A2D32-2786-4EF3-8295-D200BF82E697}" type="presParOf" srcId="{6E35BF14-C6EC-4916-9E4C-7C3D78E5B362}" destId="{0AB28B59-B26F-4780-B43A-19727B34C07A}" srcOrd="1" destOrd="0" presId="urn:microsoft.com/office/officeart/2005/8/layout/hProcess4"/>
    <dgm:cxn modelId="{C4729AD8-B81D-4051-9A6B-17C604D84BCD}" type="presParOf" srcId="{6E35BF14-C6EC-4916-9E4C-7C3D78E5B362}" destId="{2511E3EB-FD3D-4323-A185-66340D33CC72}" srcOrd="2" destOrd="0" presId="urn:microsoft.com/office/officeart/2005/8/layout/hProcess4"/>
    <dgm:cxn modelId="{4301F64F-8D10-400F-8046-433F0DF5782D}" type="presParOf" srcId="{2511E3EB-FD3D-4323-A185-66340D33CC72}" destId="{49CCAE75-A74F-47E1-8AB1-A2D3DA2B1D4E}" srcOrd="0" destOrd="0" presId="urn:microsoft.com/office/officeart/2005/8/layout/hProcess4"/>
    <dgm:cxn modelId="{2A140637-B5A0-4714-82F6-12C103DE4027}" type="presParOf" srcId="{2511E3EB-FD3D-4323-A185-66340D33CC72}" destId="{5CB82637-9243-4C57-B760-28608A1111C5}" srcOrd="1" destOrd="0" presId="urn:microsoft.com/office/officeart/2005/8/layout/hProcess4"/>
    <dgm:cxn modelId="{1BB14B78-E77F-47C1-B98F-0EEB55C3990D}" type="presParOf" srcId="{2511E3EB-FD3D-4323-A185-66340D33CC72}" destId="{C8A703AF-7795-4A2F-89B4-73725E3C7FA8}" srcOrd="2" destOrd="0" presId="urn:microsoft.com/office/officeart/2005/8/layout/hProcess4"/>
    <dgm:cxn modelId="{70D09BCC-F44C-40AE-84B7-91FB12280133}" type="presParOf" srcId="{2511E3EB-FD3D-4323-A185-66340D33CC72}" destId="{C2F103B0-4112-4515-B983-5989ADA892DB}" srcOrd="3" destOrd="0" presId="urn:microsoft.com/office/officeart/2005/8/layout/hProcess4"/>
    <dgm:cxn modelId="{10C5342F-637E-4E64-B398-6A7D7374B838}" type="presParOf" srcId="{2511E3EB-FD3D-4323-A185-66340D33CC72}" destId="{217D918C-019A-4655-887E-4B817DFE6BF5}" srcOrd="4" destOrd="0" presId="urn:microsoft.com/office/officeart/2005/8/layout/hProcess4"/>
    <dgm:cxn modelId="{01753DAE-1409-484F-8B21-9452933F0924}" type="presParOf" srcId="{6E35BF14-C6EC-4916-9E4C-7C3D78E5B362}" destId="{DF525A9A-315F-4543-8909-A85D767C6CB4}" srcOrd="3" destOrd="0" presId="urn:microsoft.com/office/officeart/2005/8/layout/hProcess4"/>
    <dgm:cxn modelId="{81608076-219C-4C1C-A698-0143BA1830E9}" type="presParOf" srcId="{6E35BF14-C6EC-4916-9E4C-7C3D78E5B362}" destId="{59EFD63C-6AE6-49EF-A07A-27AC31494FFD}" srcOrd="4" destOrd="0" presId="urn:microsoft.com/office/officeart/2005/8/layout/hProcess4"/>
    <dgm:cxn modelId="{D4BEC504-DB18-4387-93DB-FD9C6ACD0431}" type="presParOf" srcId="{59EFD63C-6AE6-49EF-A07A-27AC31494FFD}" destId="{7BC77551-7ECE-4969-A433-D4AD61373400}" srcOrd="0" destOrd="0" presId="urn:microsoft.com/office/officeart/2005/8/layout/hProcess4"/>
    <dgm:cxn modelId="{C114C313-9873-4B9A-B71C-B4411356DCC8}" type="presParOf" srcId="{59EFD63C-6AE6-49EF-A07A-27AC31494FFD}" destId="{9232D246-297A-453A-B73D-55C00F271564}" srcOrd="1" destOrd="0" presId="urn:microsoft.com/office/officeart/2005/8/layout/hProcess4"/>
    <dgm:cxn modelId="{EDCABBAE-A418-46F9-AEBE-5F64C47B45A4}" type="presParOf" srcId="{59EFD63C-6AE6-49EF-A07A-27AC31494FFD}" destId="{CD0782F1-3B6D-4D3B-94E4-FD84FCE7BDA2}" srcOrd="2" destOrd="0" presId="urn:microsoft.com/office/officeart/2005/8/layout/hProcess4"/>
    <dgm:cxn modelId="{90214585-2E99-4192-ACEB-EE936C346EF9}" type="presParOf" srcId="{59EFD63C-6AE6-49EF-A07A-27AC31494FFD}" destId="{39EF63A6-03A6-4609-B9AE-2F424C1E7FD5}" srcOrd="3" destOrd="0" presId="urn:microsoft.com/office/officeart/2005/8/layout/hProcess4"/>
    <dgm:cxn modelId="{FBA0F94C-615D-48CF-974E-114E29EAB2A0}" type="presParOf" srcId="{59EFD63C-6AE6-49EF-A07A-27AC31494FFD}" destId="{14CC6597-9FA3-467C-A98A-F5DAE10DA94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D79433-EBB0-4669-B646-1CE835988521}" type="doc">
      <dgm:prSet loTypeId="urn:microsoft.com/office/officeart/2008/layout/CaptionedPicture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B98F25-74B6-4058-A41A-39ABA7CA1144}">
      <dgm:prSet phldrT="[Text]" phldr="1"/>
      <dgm:spPr/>
      <dgm:t>
        <a:bodyPr/>
        <a:lstStyle/>
        <a:p>
          <a:endParaRPr lang="en-US"/>
        </a:p>
      </dgm:t>
    </dgm:pt>
    <dgm:pt modelId="{1399FF16-5A98-4EB8-8BB8-DC9AFC2E21DB}" type="parTrans" cxnId="{B730B623-8920-4750-9629-08FC5E40792F}">
      <dgm:prSet/>
      <dgm:spPr/>
      <dgm:t>
        <a:bodyPr/>
        <a:lstStyle/>
        <a:p>
          <a:endParaRPr lang="en-US"/>
        </a:p>
      </dgm:t>
    </dgm:pt>
    <dgm:pt modelId="{CA63488C-5CFE-4A57-8175-157AD7316A3D}" type="sibTrans" cxnId="{B730B623-8920-4750-9629-08FC5E40792F}">
      <dgm:prSet/>
      <dgm:spPr/>
      <dgm:t>
        <a:bodyPr/>
        <a:lstStyle/>
        <a:p>
          <a:endParaRPr lang="en-US"/>
        </a:p>
      </dgm:t>
    </dgm:pt>
    <dgm:pt modelId="{5E1DD581-D527-4E90-8BAF-F6A2A977F007}">
      <dgm:prSet phldrT="[Text]"/>
      <dgm:spPr/>
      <dgm:t>
        <a:bodyPr/>
        <a:lstStyle/>
        <a:p>
          <a:r>
            <a:rPr lang="en-US" dirty="0" smtClean="0"/>
            <a:t>Simulation 1</a:t>
          </a:r>
          <a:endParaRPr lang="en-US" dirty="0"/>
        </a:p>
      </dgm:t>
    </dgm:pt>
    <dgm:pt modelId="{F3357110-D499-40CC-B88B-398782AE5737}" type="parTrans" cxnId="{C1FEF008-5212-4242-92C6-F895F40A2948}">
      <dgm:prSet/>
      <dgm:spPr/>
      <dgm:t>
        <a:bodyPr/>
        <a:lstStyle/>
        <a:p>
          <a:endParaRPr lang="en-US"/>
        </a:p>
      </dgm:t>
    </dgm:pt>
    <dgm:pt modelId="{F3C12578-D95D-4F07-A7FE-C9A60B3FDACF}" type="sibTrans" cxnId="{C1FEF008-5212-4242-92C6-F895F40A2948}">
      <dgm:prSet/>
      <dgm:spPr/>
      <dgm:t>
        <a:bodyPr/>
        <a:lstStyle/>
        <a:p>
          <a:endParaRPr lang="en-US"/>
        </a:p>
      </dgm:t>
    </dgm:pt>
    <dgm:pt modelId="{6C9E5BB8-D433-425E-B23E-2BC94500C693}">
      <dgm:prSet phldrT="[Text]" phldr="1"/>
      <dgm:spPr/>
      <dgm:t>
        <a:bodyPr/>
        <a:lstStyle/>
        <a:p>
          <a:endParaRPr lang="en-US"/>
        </a:p>
      </dgm:t>
    </dgm:pt>
    <dgm:pt modelId="{8DB1AD31-1199-490E-AF5D-B0F6B6910769}" type="parTrans" cxnId="{067FA897-5D38-471F-8278-4700ADC570B7}">
      <dgm:prSet/>
      <dgm:spPr/>
      <dgm:t>
        <a:bodyPr/>
        <a:lstStyle/>
        <a:p>
          <a:endParaRPr lang="en-US"/>
        </a:p>
      </dgm:t>
    </dgm:pt>
    <dgm:pt modelId="{33B788DD-6E13-426B-85D6-845E59A68A09}" type="sibTrans" cxnId="{067FA897-5D38-471F-8278-4700ADC570B7}">
      <dgm:prSet/>
      <dgm:spPr/>
      <dgm:t>
        <a:bodyPr/>
        <a:lstStyle/>
        <a:p>
          <a:endParaRPr lang="en-US"/>
        </a:p>
      </dgm:t>
    </dgm:pt>
    <dgm:pt modelId="{69F5AC62-160C-4DC2-93AD-9333BF458A4C}">
      <dgm:prSet phldrT="[Text]"/>
      <dgm:spPr/>
      <dgm:t>
        <a:bodyPr/>
        <a:lstStyle/>
        <a:p>
          <a:r>
            <a:rPr lang="en-US" dirty="0" smtClean="0"/>
            <a:t>Simulation 2</a:t>
          </a:r>
          <a:endParaRPr lang="en-US" dirty="0"/>
        </a:p>
      </dgm:t>
    </dgm:pt>
    <dgm:pt modelId="{264DF7C2-7978-489F-80C1-967C6A1E1020}" type="parTrans" cxnId="{12C2CAA6-E8FF-4485-AC1D-68BFF9CD60D1}">
      <dgm:prSet/>
      <dgm:spPr/>
      <dgm:t>
        <a:bodyPr/>
        <a:lstStyle/>
        <a:p>
          <a:endParaRPr lang="en-US"/>
        </a:p>
      </dgm:t>
    </dgm:pt>
    <dgm:pt modelId="{167EE2F0-C8B0-4710-A797-A1195CC5FAA3}" type="sibTrans" cxnId="{12C2CAA6-E8FF-4485-AC1D-68BFF9CD60D1}">
      <dgm:prSet/>
      <dgm:spPr/>
      <dgm:t>
        <a:bodyPr/>
        <a:lstStyle/>
        <a:p>
          <a:endParaRPr lang="en-US"/>
        </a:p>
      </dgm:t>
    </dgm:pt>
    <dgm:pt modelId="{D585C3B0-23DF-4E6B-A0F5-41643E4BD3AB}">
      <dgm:prSet phldrT="[Text]" phldr="1"/>
      <dgm:spPr/>
      <dgm:t>
        <a:bodyPr/>
        <a:lstStyle/>
        <a:p>
          <a:endParaRPr lang="en-US"/>
        </a:p>
      </dgm:t>
    </dgm:pt>
    <dgm:pt modelId="{A651A51E-D6DA-4601-879B-8CCACDA7CBA9}" type="parTrans" cxnId="{48B784DB-1E3A-4BFA-8844-7DA3435DAD3A}">
      <dgm:prSet/>
      <dgm:spPr/>
      <dgm:t>
        <a:bodyPr/>
        <a:lstStyle/>
        <a:p>
          <a:endParaRPr lang="en-US"/>
        </a:p>
      </dgm:t>
    </dgm:pt>
    <dgm:pt modelId="{496B5F05-1E72-40C9-98E0-FD8918C4219A}" type="sibTrans" cxnId="{48B784DB-1E3A-4BFA-8844-7DA3435DAD3A}">
      <dgm:prSet/>
      <dgm:spPr/>
      <dgm:t>
        <a:bodyPr/>
        <a:lstStyle/>
        <a:p>
          <a:endParaRPr lang="en-US"/>
        </a:p>
      </dgm:t>
    </dgm:pt>
    <dgm:pt modelId="{5D4DA68C-B21E-4FEE-B927-BA1BDA9A0BC0}">
      <dgm:prSet phldrT="[Text]"/>
      <dgm:spPr/>
      <dgm:t>
        <a:bodyPr/>
        <a:lstStyle/>
        <a:p>
          <a:r>
            <a:rPr lang="en-US" dirty="0" smtClean="0"/>
            <a:t>Simulation 3</a:t>
          </a:r>
          <a:endParaRPr lang="en-US" dirty="0"/>
        </a:p>
      </dgm:t>
    </dgm:pt>
    <dgm:pt modelId="{6F658FC5-D4A1-4E73-9A9B-D455ABFD11DC}" type="parTrans" cxnId="{59FEA78B-C853-4833-AB84-D37BC42D8ACC}">
      <dgm:prSet/>
      <dgm:spPr/>
      <dgm:t>
        <a:bodyPr/>
        <a:lstStyle/>
        <a:p>
          <a:endParaRPr lang="en-US"/>
        </a:p>
      </dgm:t>
    </dgm:pt>
    <dgm:pt modelId="{3D4AD720-8798-4353-9EBF-36EB41A06938}" type="sibTrans" cxnId="{59FEA78B-C853-4833-AB84-D37BC42D8ACC}">
      <dgm:prSet/>
      <dgm:spPr/>
      <dgm:t>
        <a:bodyPr/>
        <a:lstStyle/>
        <a:p>
          <a:endParaRPr lang="en-US"/>
        </a:p>
      </dgm:t>
    </dgm:pt>
    <dgm:pt modelId="{DD34197A-0CF9-48A6-AC55-72FE7C37FD07}" type="pres">
      <dgm:prSet presAssocID="{92D79433-EBB0-4669-B646-1CE83598852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1BEDED3-A680-4A10-943F-0472F284D9C7}" type="pres">
      <dgm:prSet presAssocID="{E2B98F25-74B6-4058-A41A-39ABA7CA1144}" presName="composite" presStyleCnt="0">
        <dgm:presLayoutVars>
          <dgm:chMax val="1"/>
          <dgm:chPref val="1"/>
        </dgm:presLayoutVars>
      </dgm:prSet>
      <dgm:spPr/>
    </dgm:pt>
    <dgm:pt modelId="{049F81DC-EA5C-4133-A910-A881A40FA303}" type="pres">
      <dgm:prSet presAssocID="{E2B98F25-74B6-4058-A41A-39ABA7CA1144}" presName="Accent" presStyleLbl="trAlignAcc1" presStyleIdx="0" presStyleCnt="3" custScaleX="160844">
        <dgm:presLayoutVars>
          <dgm:chMax val="0"/>
          <dgm:chPref val="0"/>
        </dgm:presLayoutVars>
      </dgm:prSet>
      <dgm:spPr/>
    </dgm:pt>
    <dgm:pt modelId="{D5937638-563D-48F2-8FA8-41C8E0C042BF}" type="pres">
      <dgm:prSet presAssocID="{E2B98F25-74B6-4058-A41A-39ABA7CA1144}" presName="Image" presStyleLbl="alignImgPlace1" presStyleIdx="0" presStyleCnt="3" custScaleX="14081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US"/>
        </a:p>
      </dgm:t>
    </dgm:pt>
    <dgm:pt modelId="{7F0B4BF8-20B6-44AF-AEF9-CC02D619451A}" type="pres">
      <dgm:prSet presAssocID="{E2B98F25-74B6-4058-A41A-39ABA7CA1144}" presName="ChildComposite" presStyleCnt="0"/>
      <dgm:spPr/>
    </dgm:pt>
    <dgm:pt modelId="{935CC176-7195-4C74-9AAC-FBDEBE09E5E1}" type="pres">
      <dgm:prSet presAssocID="{E2B98F25-74B6-4058-A41A-39ABA7CA1144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2CEDD-02AE-4A22-9F7C-AEAEB9C5ADB8}" type="pres">
      <dgm:prSet presAssocID="{E2B98F25-74B6-4058-A41A-39ABA7CA1144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C740FE-ABF8-4DB5-BC10-1BEB43437CCB}" type="pres">
      <dgm:prSet presAssocID="{CA63488C-5CFE-4A57-8175-157AD7316A3D}" presName="sibTrans" presStyleCnt="0"/>
      <dgm:spPr/>
    </dgm:pt>
    <dgm:pt modelId="{A52A1601-C556-4FB9-BFA8-86CC81A635FD}" type="pres">
      <dgm:prSet presAssocID="{6C9E5BB8-D433-425E-B23E-2BC94500C693}" presName="composite" presStyleCnt="0">
        <dgm:presLayoutVars>
          <dgm:chMax val="1"/>
          <dgm:chPref val="1"/>
        </dgm:presLayoutVars>
      </dgm:prSet>
      <dgm:spPr/>
    </dgm:pt>
    <dgm:pt modelId="{1BF44909-75AF-4784-B58A-38CB6DF74ABD}" type="pres">
      <dgm:prSet presAssocID="{6C9E5BB8-D433-425E-B23E-2BC94500C693}" presName="Accent" presStyleLbl="trAlignAcc1" presStyleIdx="1" presStyleCnt="3" custScaleX="159655">
        <dgm:presLayoutVars>
          <dgm:chMax val="0"/>
          <dgm:chPref val="0"/>
        </dgm:presLayoutVars>
      </dgm:prSet>
      <dgm:spPr/>
    </dgm:pt>
    <dgm:pt modelId="{0BEA8E84-113E-48C7-AC0D-DF506E734A40}" type="pres">
      <dgm:prSet presAssocID="{6C9E5BB8-D433-425E-B23E-2BC94500C693}" presName="Image" presStyleLbl="alignImgPlace1" presStyleIdx="1" presStyleCnt="3" custScaleX="14657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E0CD4840-AEF8-4408-85D8-8849B84F7271}" type="pres">
      <dgm:prSet presAssocID="{6C9E5BB8-D433-425E-B23E-2BC94500C693}" presName="ChildComposite" presStyleCnt="0"/>
      <dgm:spPr/>
    </dgm:pt>
    <dgm:pt modelId="{E2E08560-FD2B-4F1A-8CA9-104F99A5D066}" type="pres">
      <dgm:prSet presAssocID="{6C9E5BB8-D433-425E-B23E-2BC94500C693}" presName="Child" presStyleLbl="node1" presStyleIdx="1" presStyleCnt="3" custScaleX="1310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90BFB-71D6-48ED-9468-CF392AD4F001}" type="pres">
      <dgm:prSet presAssocID="{6C9E5BB8-D433-425E-B23E-2BC94500C693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931AE-62DA-49CE-9627-E697BD767731}" type="pres">
      <dgm:prSet presAssocID="{33B788DD-6E13-426B-85D6-845E59A68A09}" presName="sibTrans" presStyleCnt="0"/>
      <dgm:spPr/>
    </dgm:pt>
    <dgm:pt modelId="{4DAAFC93-1022-4C11-B5ED-33CB6DC03C2E}" type="pres">
      <dgm:prSet presAssocID="{D585C3B0-23DF-4E6B-A0F5-41643E4BD3AB}" presName="composite" presStyleCnt="0">
        <dgm:presLayoutVars>
          <dgm:chMax val="1"/>
          <dgm:chPref val="1"/>
        </dgm:presLayoutVars>
      </dgm:prSet>
      <dgm:spPr/>
    </dgm:pt>
    <dgm:pt modelId="{1C9DBAD4-6DC9-495C-9549-C532A72BC350}" type="pres">
      <dgm:prSet presAssocID="{D585C3B0-23DF-4E6B-A0F5-41643E4BD3AB}" presName="Accent" presStyleLbl="trAlignAcc1" presStyleIdx="2" presStyleCnt="3" custScaleX="164946">
        <dgm:presLayoutVars>
          <dgm:chMax val="0"/>
          <dgm:chPref val="0"/>
        </dgm:presLayoutVars>
      </dgm:prSet>
      <dgm:spPr/>
    </dgm:pt>
    <dgm:pt modelId="{90159530-82E0-46BB-891D-32B1F3A95558}" type="pres">
      <dgm:prSet presAssocID="{D585C3B0-23DF-4E6B-A0F5-41643E4BD3AB}" presName="Image" presStyleLbl="alignImgPlace1" presStyleIdx="2" presStyleCnt="3" custScaleX="1617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D5A65F00-F6AE-4C4B-BE91-523FDE4943B3}" type="pres">
      <dgm:prSet presAssocID="{D585C3B0-23DF-4E6B-A0F5-41643E4BD3AB}" presName="ChildComposite" presStyleCnt="0"/>
      <dgm:spPr/>
    </dgm:pt>
    <dgm:pt modelId="{C00F1890-F54A-438B-823B-02C37F39B1FF}" type="pres">
      <dgm:prSet presAssocID="{D585C3B0-23DF-4E6B-A0F5-41643E4BD3AB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0026B-352A-414A-A7D4-D474D0ED9549}" type="pres">
      <dgm:prSet presAssocID="{D585C3B0-23DF-4E6B-A0F5-41643E4BD3AB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8E296E-946F-4B50-B750-DAB8441A8F81}" type="presOf" srcId="{92D79433-EBB0-4669-B646-1CE835988521}" destId="{DD34197A-0CF9-48A6-AC55-72FE7C37FD07}" srcOrd="0" destOrd="0" presId="urn:microsoft.com/office/officeart/2008/layout/CaptionedPictures"/>
    <dgm:cxn modelId="{2A7A044A-FED6-4981-9F18-7FDB5CCE2B16}" type="presOf" srcId="{5D4DA68C-B21E-4FEE-B927-BA1BDA9A0BC0}" destId="{C00F1890-F54A-438B-823B-02C37F39B1FF}" srcOrd="0" destOrd="0" presId="urn:microsoft.com/office/officeart/2008/layout/CaptionedPictures"/>
    <dgm:cxn modelId="{AD252542-570B-42F8-8278-6EF869A2DCD6}" type="presOf" srcId="{69F5AC62-160C-4DC2-93AD-9333BF458A4C}" destId="{E2E08560-FD2B-4F1A-8CA9-104F99A5D066}" srcOrd="0" destOrd="0" presId="urn:microsoft.com/office/officeart/2008/layout/CaptionedPictures"/>
    <dgm:cxn modelId="{CD294C00-6E91-4ADB-89A2-35305848F1BB}" type="presOf" srcId="{E2B98F25-74B6-4058-A41A-39ABA7CA1144}" destId="{50F2CEDD-02AE-4A22-9F7C-AEAEB9C5ADB8}" srcOrd="0" destOrd="0" presId="urn:microsoft.com/office/officeart/2008/layout/CaptionedPictures"/>
    <dgm:cxn modelId="{12C2CAA6-E8FF-4485-AC1D-68BFF9CD60D1}" srcId="{6C9E5BB8-D433-425E-B23E-2BC94500C693}" destId="{69F5AC62-160C-4DC2-93AD-9333BF458A4C}" srcOrd="0" destOrd="0" parTransId="{264DF7C2-7978-489F-80C1-967C6A1E1020}" sibTransId="{167EE2F0-C8B0-4710-A797-A1195CC5FAA3}"/>
    <dgm:cxn modelId="{067FA897-5D38-471F-8278-4700ADC570B7}" srcId="{92D79433-EBB0-4669-B646-1CE835988521}" destId="{6C9E5BB8-D433-425E-B23E-2BC94500C693}" srcOrd="1" destOrd="0" parTransId="{8DB1AD31-1199-490E-AF5D-B0F6B6910769}" sibTransId="{33B788DD-6E13-426B-85D6-845E59A68A09}"/>
    <dgm:cxn modelId="{59FEA78B-C853-4833-AB84-D37BC42D8ACC}" srcId="{D585C3B0-23DF-4E6B-A0F5-41643E4BD3AB}" destId="{5D4DA68C-B21E-4FEE-B927-BA1BDA9A0BC0}" srcOrd="0" destOrd="0" parTransId="{6F658FC5-D4A1-4E73-9A9B-D455ABFD11DC}" sibTransId="{3D4AD720-8798-4353-9EBF-36EB41A06938}"/>
    <dgm:cxn modelId="{48B784DB-1E3A-4BFA-8844-7DA3435DAD3A}" srcId="{92D79433-EBB0-4669-B646-1CE835988521}" destId="{D585C3B0-23DF-4E6B-A0F5-41643E4BD3AB}" srcOrd="2" destOrd="0" parTransId="{A651A51E-D6DA-4601-879B-8CCACDA7CBA9}" sibTransId="{496B5F05-1E72-40C9-98E0-FD8918C4219A}"/>
    <dgm:cxn modelId="{015DDE6B-5E98-44A9-886E-7F6246388921}" type="presOf" srcId="{6C9E5BB8-D433-425E-B23E-2BC94500C693}" destId="{3A790BFB-71D6-48ED-9468-CF392AD4F001}" srcOrd="0" destOrd="0" presId="urn:microsoft.com/office/officeart/2008/layout/CaptionedPictures"/>
    <dgm:cxn modelId="{C1FEF008-5212-4242-92C6-F895F40A2948}" srcId="{E2B98F25-74B6-4058-A41A-39ABA7CA1144}" destId="{5E1DD581-D527-4E90-8BAF-F6A2A977F007}" srcOrd="0" destOrd="0" parTransId="{F3357110-D499-40CC-B88B-398782AE5737}" sibTransId="{F3C12578-D95D-4F07-A7FE-C9A60B3FDACF}"/>
    <dgm:cxn modelId="{B730B623-8920-4750-9629-08FC5E40792F}" srcId="{92D79433-EBB0-4669-B646-1CE835988521}" destId="{E2B98F25-74B6-4058-A41A-39ABA7CA1144}" srcOrd="0" destOrd="0" parTransId="{1399FF16-5A98-4EB8-8BB8-DC9AFC2E21DB}" sibTransId="{CA63488C-5CFE-4A57-8175-157AD7316A3D}"/>
    <dgm:cxn modelId="{86B5F10A-1E5A-40E5-B590-2AF571E9642A}" type="presOf" srcId="{5E1DD581-D527-4E90-8BAF-F6A2A977F007}" destId="{935CC176-7195-4C74-9AAC-FBDEBE09E5E1}" srcOrd="0" destOrd="0" presId="urn:microsoft.com/office/officeart/2008/layout/CaptionedPictures"/>
    <dgm:cxn modelId="{55339E90-CCB8-4E4A-A003-2EBF68ADD52F}" type="presOf" srcId="{D585C3B0-23DF-4E6B-A0F5-41643E4BD3AB}" destId="{F170026B-352A-414A-A7D4-D474D0ED9549}" srcOrd="0" destOrd="0" presId="urn:microsoft.com/office/officeart/2008/layout/CaptionedPictures"/>
    <dgm:cxn modelId="{D836D456-4131-44BC-BDEF-BDE9F3C8D2A2}" type="presParOf" srcId="{DD34197A-0CF9-48A6-AC55-72FE7C37FD07}" destId="{B1BEDED3-A680-4A10-943F-0472F284D9C7}" srcOrd="0" destOrd="0" presId="urn:microsoft.com/office/officeart/2008/layout/CaptionedPictures"/>
    <dgm:cxn modelId="{E0B0A060-D4A3-4C1E-9E32-152F0F28BCDA}" type="presParOf" srcId="{B1BEDED3-A680-4A10-943F-0472F284D9C7}" destId="{049F81DC-EA5C-4133-A910-A881A40FA303}" srcOrd="0" destOrd="0" presId="urn:microsoft.com/office/officeart/2008/layout/CaptionedPictures"/>
    <dgm:cxn modelId="{EA8D7AEC-B167-438E-874D-15B6D34D1E46}" type="presParOf" srcId="{B1BEDED3-A680-4A10-943F-0472F284D9C7}" destId="{D5937638-563D-48F2-8FA8-41C8E0C042BF}" srcOrd="1" destOrd="0" presId="urn:microsoft.com/office/officeart/2008/layout/CaptionedPictures"/>
    <dgm:cxn modelId="{CFB88200-8166-476B-8E10-E5B13CE5C0BA}" type="presParOf" srcId="{B1BEDED3-A680-4A10-943F-0472F284D9C7}" destId="{7F0B4BF8-20B6-44AF-AEF9-CC02D619451A}" srcOrd="2" destOrd="0" presId="urn:microsoft.com/office/officeart/2008/layout/CaptionedPictures"/>
    <dgm:cxn modelId="{21912DFD-A539-4048-8DD3-C83303C75EFE}" type="presParOf" srcId="{7F0B4BF8-20B6-44AF-AEF9-CC02D619451A}" destId="{935CC176-7195-4C74-9AAC-FBDEBE09E5E1}" srcOrd="0" destOrd="0" presId="urn:microsoft.com/office/officeart/2008/layout/CaptionedPictures"/>
    <dgm:cxn modelId="{7B57ABFB-46F5-40FF-8F94-EB7A54978203}" type="presParOf" srcId="{7F0B4BF8-20B6-44AF-AEF9-CC02D619451A}" destId="{50F2CEDD-02AE-4A22-9F7C-AEAEB9C5ADB8}" srcOrd="1" destOrd="0" presId="urn:microsoft.com/office/officeart/2008/layout/CaptionedPictures"/>
    <dgm:cxn modelId="{0FA91CA2-E4CC-4349-A6B2-7B44220656BD}" type="presParOf" srcId="{DD34197A-0CF9-48A6-AC55-72FE7C37FD07}" destId="{68C740FE-ABF8-4DB5-BC10-1BEB43437CCB}" srcOrd="1" destOrd="0" presId="urn:microsoft.com/office/officeart/2008/layout/CaptionedPictures"/>
    <dgm:cxn modelId="{463BA65D-5D14-405D-BD78-55176A533F4D}" type="presParOf" srcId="{DD34197A-0CF9-48A6-AC55-72FE7C37FD07}" destId="{A52A1601-C556-4FB9-BFA8-86CC81A635FD}" srcOrd="2" destOrd="0" presId="urn:microsoft.com/office/officeart/2008/layout/CaptionedPictures"/>
    <dgm:cxn modelId="{09D1F9D2-C95E-4869-B380-5B0B773D8FD9}" type="presParOf" srcId="{A52A1601-C556-4FB9-BFA8-86CC81A635FD}" destId="{1BF44909-75AF-4784-B58A-38CB6DF74ABD}" srcOrd="0" destOrd="0" presId="urn:microsoft.com/office/officeart/2008/layout/CaptionedPictures"/>
    <dgm:cxn modelId="{ECA3B773-CB81-4C72-B88D-C06133931385}" type="presParOf" srcId="{A52A1601-C556-4FB9-BFA8-86CC81A635FD}" destId="{0BEA8E84-113E-48C7-AC0D-DF506E734A40}" srcOrd="1" destOrd="0" presId="urn:microsoft.com/office/officeart/2008/layout/CaptionedPictures"/>
    <dgm:cxn modelId="{2DC8C3ED-D601-4DF9-9C53-2F32C387F166}" type="presParOf" srcId="{A52A1601-C556-4FB9-BFA8-86CC81A635FD}" destId="{E0CD4840-AEF8-4408-85D8-8849B84F7271}" srcOrd="2" destOrd="0" presId="urn:microsoft.com/office/officeart/2008/layout/CaptionedPictures"/>
    <dgm:cxn modelId="{914E1269-2A84-4D60-8E42-3127C3586DE1}" type="presParOf" srcId="{E0CD4840-AEF8-4408-85D8-8849B84F7271}" destId="{E2E08560-FD2B-4F1A-8CA9-104F99A5D066}" srcOrd="0" destOrd="0" presId="urn:microsoft.com/office/officeart/2008/layout/CaptionedPictures"/>
    <dgm:cxn modelId="{461ED2C7-AF7D-47FC-B231-0BDBFC7BE4D1}" type="presParOf" srcId="{E0CD4840-AEF8-4408-85D8-8849B84F7271}" destId="{3A790BFB-71D6-48ED-9468-CF392AD4F001}" srcOrd="1" destOrd="0" presId="urn:microsoft.com/office/officeart/2008/layout/CaptionedPictures"/>
    <dgm:cxn modelId="{C7B3F5BD-BF98-4042-B8C5-4BBE54BCB24C}" type="presParOf" srcId="{DD34197A-0CF9-48A6-AC55-72FE7C37FD07}" destId="{250931AE-62DA-49CE-9627-E697BD767731}" srcOrd="3" destOrd="0" presId="urn:microsoft.com/office/officeart/2008/layout/CaptionedPictures"/>
    <dgm:cxn modelId="{4393373D-9F48-4F0E-9502-81F784BF6E10}" type="presParOf" srcId="{DD34197A-0CF9-48A6-AC55-72FE7C37FD07}" destId="{4DAAFC93-1022-4C11-B5ED-33CB6DC03C2E}" srcOrd="4" destOrd="0" presId="urn:microsoft.com/office/officeart/2008/layout/CaptionedPictures"/>
    <dgm:cxn modelId="{906C918E-D222-4529-826A-23EAD97A4D32}" type="presParOf" srcId="{4DAAFC93-1022-4C11-B5ED-33CB6DC03C2E}" destId="{1C9DBAD4-6DC9-495C-9549-C532A72BC350}" srcOrd="0" destOrd="0" presId="urn:microsoft.com/office/officeart/2008/layout/CaptionedPictures"/>
    <dgm:cxn modelId="{AC9805CD-2F6B-45B3-9059-7DE08C10D1D1}" type="presParOf" srcId="{4DAAFC93-1022-4C11-B5ED-33CB6DC03C2E}" destId="{90159530-82E0-46BB-891D-32B1F3A95558}" srcOrd="1" destOrd="0" presId="urn:microsoft.com/office/officeart/2008/layout/CaptionedPictures"/>
    <dgm:cxn modelId="{7FBBAC9F-7339-4D4E-80CB-E0FFAE4A1A51}" type="presParOf" srcId="{4DAAFC93-1022-4C11-B5ED-33CB6DC03C2E}" destId="{D5A65F00-F6AE-4C4B-BE91-523FDE4943B3}" srcOrd="2" destOrd="0" presId="urn:microsoft.com/office/officeart/2008/layout/CaptionedPictures"/>
    <dgm:cxn modelId="{E5765EB9-C57C-413D-8B28-1C4013F5EE94}" type="presParOf" srcId="{D5A65F00-F6AE-4C4B-BE91-523FDE4943B3}" destId="{C00F1890-F54A-438B-823B-02C37F39B1FF}" srcOrd="0" destOrd="0" presId="urn:microsoft.com/office/officeart/2008/layout/CaptionedPictures"/>
    <dgm:cxn modelId="{D3BA7CAD-A90E-4121-BA57-589562F2FC66}" type="presParOf" srcId="{D5A65F00-F6AE-4C4B-BE91-523FDE4943B3}" destId="{F170026B-352A-414A-A7D4-D474D0ED9549}" srcOrd="1" destOrd="0" presId="urn:microsoft.com/office/officeart/2008/layout/CaptionedPicture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D79433-EBB0-4669-B646-1CE835988521}" type="doc">
      <dgm:prSet loTypeId="urn:microsoft.com/office/officeart/2008/layout/CaptionedPicture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B98F25-74B6-4058-A41A-39ABA7CA1144}">
      <dgm:prSet phldrT="[Text]" phldr="1"/>
      <dgm:spPr/>
      <dgm:t>
        <a:bodyPr/>
        <a:lstStyle/>
        <a:p>
          <a:endParaRPr lang="en-US"/>
        </a:p>
      </dgm:t>
    </dgm:pt>
    <dgm:pt modelId="{1399FF16-5A98-4EB8-8BB8-DC9AFC2E21DB}" type="parTrans" cxnId="{B730B623-8920-4750-9629-08FC5E40792F}">
      <dgm:prSet/>
      <dgm:spPr/>
      <dgm:t>
        <a:bodyPr/>
        <a:lstStyle/>
        <a:p>
          <a:endParaRPr lang="en-US"/>
        </a:p>
      </dgm:t>
    </dgm:pt>
    <dgm:pt modelId="{CA63488C-5CFE-4A57-8175-157AD7316A3D}" type="sibTrans" cxnId="{B730B623-8920-4750-9629-08FC5E40792F}">
      <dgm:prSet/>
      <dgm:spPr/>
      <dgm:t>
        <a:bodyPr/>
        <a:lstStyle/>
        <a:p>
          <a:endParaRPr lang="en-US"/>
        </a:p>
      </dgm:t>
    </dgm:pt>
    <dgm:pt modelId="{5E1DD581-D527-4E90-8BAF-F6A2A977F007}">
      <dgm:prSet phldrT="[Text]"/>
      <dgm:spPr/>
      <dgm:t>
        <a:bodyPr/>
        <a:lstStyle/>
        <a:p>
          <a:r>
            <a:rPr lang="en-US" dirty="0" smtClean="0"/>
            <a:t>Simulation 4</a:t>
          </a:r>
          <a:endParaRPr lang="en-US" dirty="0"/>
        </a:p>
      </dgm:t>
    </dgm:pt>
    <dgm:pt modelId="{F3357110-D499-40CC-B88B-398782AE5737}" type="parTrans" cxnId="{C1FEF008-5212-4242-92C6-F895F40A2948}">
      <dgm:prSet/>
      <dgm:spPr/>
      <dgm:t>
        <a:bodyPr/>
        <a:lstStyle/>
        <a:p>
          <a:endParaRPr lang="en-US"/>
        </a:p>
      </dgm:t>
    </dgm:pt>
    <dgm:pt modelId="{F3C12578-D95D-4F07-A7FE-C9A60B3FDACF}" type="sibTrans" cxnId="{C1FEF008-5212-4242-92C6-F895F40A2948}">
      <dgm:prSet/>
      <dgm:spPr/>
      <dgm:t>
        <a:bodyPr/>
        <a:lstStyle/>
        <a:p>
          <a:endParaRPr lang="en-US"/>
        </a:p>
      </dgm:t>
    </dgm:pt>
    <dgm:pt modelId="{6C9E5BB8-D433-425E-B23E-2BC94500C693}">
      <dgm:prSet phldrT="[Text]" phldr="1"/>
      <dgm:spPr/>
      <dgm:t>
        <a:bodyPr/>
        <a:lstStyle/>
        <a:p>
          <a:endParaRPr lang="en-US"/>
        </a:p>
      </dgm:t>
    </dgm:pt>
    <dgm:pt modelId="{8DB1AD31-1199-490E-AF5D-B0F6B6910769}" type="parTrans" cxnId="{067FA897-5D38-471F-8278-4700ADC570B7}">
      <dgm:prSet/>
      <dgm:spPr/>
      <dgm:t>
        <a:bodyPr/>
        <a:lstStyle/>
        <a:p>
          <a:endParaRPr lang="en-US"/>
        </a:p>
      </dgm:t>
    </dgm:pt>
    <dgm:pt modelId="{33B788DD-6E13-426B-85D6-845E59A68A09}" type="sibTrans" cxnId="{067FA897-5D38-471F-8278-4700ADC570B7}">
      <dgm:prSet/>
      <dgm:spPr/>
      <dgm:t>
        <a:bodyPr/>
        <a:lstStyle/>
        <a:p>
          <a:endParaRPr lang="en-US"/>
        </a:p>
      </dgm:t>
    </dgm:pt>
    <dgm:pt modelId="{69F5AC62-160C-4DC2-93AD-9333BF458A4C}">
      <dgm:prSet phldrT="[Text]"/>
      <dgm:spPr/>
      <dgm:t>
        <a:bodyPr/>
        <a:lstStyle/>
        <a:p>
          <a:r>
            <a:rPr lang="en-US" dirty="0" smtClean="0"/>
            <a:t>Simulation 5</a:t>
          </a:r>
          <a:endParaRPr lang="en-US" dirty="0"/>
        </a:p>
      </dgm:t>
    </dgm:pt>
    <dgm:pt modelId="{264DF7C2-7978-489F-80C1-967C6A1E1020}" type="parTrans" cxnId="{12C2CAA6-E8FF-4485-AC1D-68BFF9CD60D1}">
      <dgm:prSet/>
      <dgm:spPr/>
      <dgm:t>
        <a:bodyPr/>
        <a:lstStyle/>
        <a:p>
          <a:endParaRPr lang="en-US"/>
        </a:p>
      </dgm:t>
    </dgm:pt>
    <dgm:pt modelId="{167EE2F0-C8B0-4710-A797-A1195CC5FAA3}" type="sibTrans" cxnId="{12C2CAA6-E8FF-4485-AC1D-68BFF9CD60D1}">
      <dgm:prSet/>
      <dgm:spPr/>
      <dgm:t>
        <a:bodyPr/>
        <a:lstStyle/>
        <a:p>
          <a:endParaRPr lang="en-US"/>
        </a:p>
      </dgm:t>
    </dgm:pt>
    <dgm:pt modelId="{D585C3B0-23DF-4E6B-A0F5-41643E4BD3AB}">
      <dgm:prSet phldrT="[Text]" phldr="1"/>
      <dgm:spPr/>
      <dgm:t>
        <a:bodyPr/>
        <a:lstStyle/>
        <a:p>
          <a:endParaRPr lang="en-US"/>
        </a:p>
      </dgm:t>
    </dgm:pt>
    <dgm:pt modelId="{A651A51E-D6DA-4601-879B-8CCACDA7CBA9}" type="parTrans" cxnId="{48B784DB-1E3A-4BFA-8844-7DA3435DAD3A}">
      <dgm:prSet/>
      <dgm:spPr/>
      <dgm:t>
        <a:bodyPr/>
        <a:lstStyle/>
        <a:p>
          <a:endParaRPr lang="en-US"/>
        </a:p>
      </dgm:t>
    </dgm:pt>
    <dgm:pt modelId="{496B5F05-1E72-40C9-98E0-FD8918C4219A}" type="sibTrans" cxnId="{48B784DB-1E3A-4BFA-8844-7DA3435DAD3A}">
      <dgm:prSet/>
      <dgm:spPr/>
      <dgm:t>
        <a:bodyPr/>
        <a:lstStyle/>
        <a:p>
          <a:endParaRPr lang="en-US"/>
        </a:p>
      </dgm:t>
    </dgm:pt>
    <dgm:pt modelId="{5D4DA68C-B21E-4FEE-B927-BA1BDA9A0BC0}">
      <dgm:prSet phldrT="[Text]"/>
      <dgm:spPr/>
      <dgm:t>
        <a:bodyPr/>
        <a:lstStyle/>
        <a:p>
          <a:r>
            <a:rPr lang="en-US" dirty="0" smtClean="0"/>
            <a:t>Simulation 6</a:t>
          </a:r>
          <a:endParaRPr lang="en-US" dirty="0"/>
        </a:p>
      </dgm:t>
    </dgm:pt>
    <dgm:pt modelId="{6F658FC5-D4A1-4E73-9A9B-D455ABFD11DC}" type="parTrans" cxnId="{59FEA78B-C853-4833-AB84-D37BC42D8ACC}">
      <dgm:prSet/>
      <dgm:spPr/>
      <dgm:t>
        <a:bodyPr/>
        <a:lstStyle/>
        <a:p>
          <a:endParaRPr lang="en-US"/>
        </a:p>
      </dgm:t>
    </dgm:pt>
    <dgm:pt modelId="{3D4AD720-8798-4353-9EBF-36EB41A06938}" type="sibTrans" cxnId="{59FEA78B-C853-4833-AB84-D37BC42D8ACC}">
      <dgm:prSet/>
      <dgm:spPr/>
      <dgm:t>
        <a:bodyPr/>
        <a:lstStyle/>
        <a:p>
          <a:endParaRPr lang="en-US"/>
        </a:p>
      </dgm:t>
    </dgm:pt>
    <dgm:pt modelId="{DD34197A-0CF9-48A6-AC55-72FE7C37FD07}" type="pres">
      <dgm:prSet presAssocID="{92D79433-EBB0-4669-B646-1CE83598852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1BEDED3-A680-4A10-943F-0472F284D9C7}" type="pres">
      <dgm:prSet presAssocID="{E2B98F25-74B6-4058-A41A-39ABA7CA1144}" presName="composite" presStyleCnt="0">
        <dgm:presLayoutVars>
          <dgm:chMax val="1"/>
          <dgm:chPref val="1"/>
        </dgm:presLayoutVars>
      </dgm:prSet>
      <dgm:spPr/>
    </dgm:pt>
    <dgm:pt modelId="{049F81DC-EA5C-4133-A910-A881A40FA303}" type="pres">
      <dgm:prSet presAssocID="{E2B98F25-74B6-4058-A41A-39ABA7CA1144}" presName="Accent" presStyleLbl="trAlignAcc1" presStyleIdx="0" presStyleCnt="3" custScaleX="160844">
        <dgm:presLayoutVars>
          <dgm:chMax val="0"/>
          <dgm:chPref val="0"/>
        </dgm:presLayoutVars>
      </dgm:prSet>
      <dgm:spPr/>
    </dgm:pt>
    <dgm:pt modelId="{D5937638-563D-48F2-8FA8-41C8E0C042BF}" type="pres">
      <dgm:prSet presAssocID="{E2B98F25-74B6-4058-A41A-39ABA7CA1144}" presName="Image" presStyleLbl="alignImgPlace1" presStyleIdx="0" presStyleCnt="3" custScaleX="14081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F0B4BF8-20B6-44AF-AEF9-CC02D619451A}" type="pres">
      <dgm:prSet presAssocID="{E2B98F25-74B6-4058-A41A-39ABA7CA1144}" presName="ChildComposite" presStyleCnt="0"/>
      <dgm:spPr/>
    </dgm:pt>
    <dgm:pt modelId="{935CC176-7195-4C74-9AAC-FBDEBE09E5E1}" type="pres">
      <dgm:prSet presAssocID="{E2B98F25-74B6-4058-A41A-39ABA7CA1144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2CEDD-02AE-4A22-9F7C-AEAEB9C5ADB8}" type="pres">
      <dgm:prSet presAssocID="{E2B98F25-74B6-4058-A41A-39ABA7CA1144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C740FE-ABF8-4DB5-BC10-1BEB43437CCB}" type="pres">
      <dgm:prSet presAssocID="{CA63488C-5CFE-4A57-8175-157AD7316A3D}" presName="sibTrans" presStyleCnt="0"/>
      <dgm:spPr/>
    </dgm:pt>
    <dgm:pt modelId="{A52A1601-C556-4FB9-BFA8-86CC81A635FD}" type="pres">
      <dgm:prSet presAssocID="{6C9E5BB8-D433-425E-B23E-2BC94500C693}" presName="composite" presStyleCnt="0">
        <dgm:presLayoutVars>
          <dgm:chMax val="1"/>
          <dgm:chPref val="1"/>
        </dgm:presLayoutVars>
      </dgm:prSet>
      <dgm:spPr/>
    </dgm:pt>
    <dgm:pt modelId="{1BF44909-75AF-4784-B58A-38CB6DF74ABD}" type="pres">
      <dgm:prSet presAssocID="{6C9E5BB8-D433-425E-B23E-2BC94500C693}" presName="Accent" presStyleLbl="trAlignAcc1" presStyleIdx="1" presStyleCnt="3" custScaleX="159655">
        <dgm:presLayoutVars>
          <dgm:chMax val="0"/>
          <dgm:chPref val="0"/>
        </dgm:presLayoutVars>
      </dgm:prSet>
      <dgm:spPr/>
    </dgm:pt>
    <dgm:pt modelId="{0BEA8E84-113E-48C7-AC0D-DF506E734A40}" type="pres">
      <dgm:prSet presAssocID="{6C9E5BB8-D433-425E-B23E-2BC94500C693}" presName="Image" presStyleLbl="alignImgPlace1" presStyleIdx="1" presStyleCnt="3" custScaleX="14657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E0CD4840-AEF8-4408-85D8-8849B84F7271}" type="pres">
      <dgm:prSet presAssocID="{6C9E5BB8-D433-425E-B23E-2BC94500C693}" presName="ChildComposite" presStyleCnt="0"/>
      <dgm:spPr/>
    </dgm:pt>
    <dgm:pt modelId="{E2E08560-FD2B-4F1A-8CA9-104F99A5D066}" type="pres">
      <dgm:prSet presAssocID="{6C9E5BB8-D433-425E-B23E-2BC94500C693}" presName="Child" presStyleLbl="node1" presStyleIdx="1" presStyleCnt="3" custScaleX="1310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90BFB-71D6-48ED-9468-CF392AD4F001}" type="pres">
      <dgm:prSet presAssocID="{6C9E5BB8-D433-425E-B23E-2BC94500C693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931AE-62DA-49CE-9627-E697BD767731}" type="pres">
      <dgm:prSet presAssocID="{33B788DD-6E13-426B-85D6-845E59A68A09}" presName="sibTrans" presStyleCnt="0"/>
      <dgm:spPr/>
    </dgm:pt>
    <dgm:pt modelId="{4DAAFC93-1022-4C11-B5ED-33CB6DC03C2E}" type="pres">
      <dgm:prSet presAssocID="{D585C3B0-23DF-4E6B-A0F5-41643E4BD3AB}" presName="composite" presStyleCnt="0">
        <dgm:presLayoutVars>
          <dgm:chMax val="1"/>
          <dgm:chPref val="1"/>
        </dgm:presLayoutVars>
      </dgm:prSet>
      <dgm:spPr/>
    </dgm:pt>
    <dgm:pt modelId="{1C9DBAD4-6DC9-495C-9549-C532A72BC350}" type="pres">
      <dgm:prSet presAssocID="{D585C3B0-23DF-4E6B-A0F5-41643E4BD3AB}" presName="Accent" presStyleLbl="trAlignAcc1" presStyleIdx="2" presStyleCnt="3" custScaleX="164946">
        <dgm:presLayoutVars>
          <dgm:chMax val="0"/>
          <dgm:chPref val="0"/>
        </dgm:presLayoutVars>
      </dgm:prSet>
      <dgm:spPr/>
    </dgm:pt>
    <dgm:pt modelId="{90159530-82E0-46BB-891D-32B1F3A95558}" type="pres">
      <dgm:prSet presAssocID="{D585C3B0-23DF-4E6B-A0F5-41643E4BD3AB}" presName="Image" presStyleLbl="alignImgPlace1" presStyleIdx="2" presStyleCnt="3" custScaleX="1617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D5A65F00-F6AE-4C4B-BE91-523FDE4943B3}" type="pres">
      <dgm:prSet presAssocID="{D585C3B0-23DF-4E6B-A0F5-41643E4BD3AB}" presName="ChildComposite" presStyleCnt="0"/>
      <dgm:spPr/>
    </dgm:pt>
    <dgm:pt modelId="{C00F1890-F54A-438B-823B-02C37F39B1FF}" type="pres">
      <dgm:prSet presAssocID="{D585C3B0-23DF-4E6B-A0F5-41643E4BD3AB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0026B-352A-414A-A7D4-D474D0ED9549}" type="pres">
      <dgm:prSet presAssocID="{D585C3B0-23DF-4E6B-A0F5-41643E4BD3AB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C2CAA6-E8FF-4485-AC1D-68BFF9CD60D1}" srcId="{6C9E5BB8-D433-425E-B23E-2BC94500C693}" destId="{69F5AC62-160C-4DC2-93AD-9333BF458A4C}" srcOrd="0" destOrd="0" parTransId="{264DF7C2-7978-489F-80C1-967C6A1E1020}" sibTransId="{167EE2F0-C8B0-4710-A797-A1195CC5FAA3}"/>
    <dgm:cxn modelId="{720A7802-A11C-4B87-8D77-FD05AF959293}" type="presOf" srcId="{92D79433-EBB0-4669-B646-1CE835988521}" destId="{DD34197A-0CF9-48A6-AC55-72FE7C37FD07}" srcOrd="0" destOrd="0" presId="urn:microsoft.com/office/officeart/2008/layout/CaptionedPictures"/>
    <dgm:cxn modelId="{067FA897-5D38-471F-8278-4700ADC570B7}" srcId="{92D79433-EBB0-4669-B646-1CE835988521}" destId="{6C9E5BB8-D433-425E-B23E-2BC94500C693}" srcOrd="1" destOrd="0" parTransId="{8DB1AD31-1199-490E-AF5D-B0F6B6910769}" sibTransId="{33B788DD-6E13-426B-85D6-845E59A68A09}"/>
    <dgm:cxn modelId="{4EA774A7-0ACE-42E7-8090-8CC2DB6D6285}" type="presOf" srcId="{5D4DA68C-B21E-4FEE-B927-BA1BDA9A0BC0}" destId="{C00F1890-F54A-438B-823B-02C37F39B1FF}" srcOrd="0" destOrd="0" presId="urn:microsoft.com/office/officeart/2008/layout/CaptionedPictures"/>
    <dgm:cxn modelId="{8BC6F0B1-9583-42E1-BDF8-37E1F5EC5F47}" type="presOf" srcId="{D585C3B0-23DF-4E6B-A0F5-41643E4BD3AB}" destId="{F170026B-352A-414A-A7D4-D474D0ED9549}" srcOrd="0" destOrd="0" presId="urn:microsoft.com/office/officeart/2008/layout/CaptionedPictures"/>
    <dgm:cxn modelId="{59FEA78B-C853-4833-AB84-D37BC42D8ACC}" srcId="{D585C3B0-23DF-4E6B-A0F5-41643E4BD3AB}" destId="{5D4DA68C-B21E-4FEE-B927-BA1BDA9A0BC0}" srcOrd="0" destOrd="0" parTransId="{6F658FC5-D4A1-4E73-9A9B-D455ABFD11DC}" sibTransId="{3D4AD720-8798-4353-9EBF-36EB41A06938}"/>
    <dgm:cxn modelId="{48B784DB-1E3A-4BFA-8844-7DA3435DAD3A}" srcId="{92D79433-EBB0-4669-B646-1CE835988521}" destId="{D585C3B0-23DF-4E6B-A0F5-41643E4BD3AB}" srcOrd="2" destOrd="0" parTransId="{A651A51E-D6DA-4601-879B-8CCACDA7CBA9}" sibTransId="{496B5F05-1E72-40C9-98E0-FD8918C4219A}"/>
    <dgm:cxn modelId="{438E96FD-FBD5-4C24-92BA-0A007BF4FAF1}" type="presOf" srcId="{69F5AC62-160C-4DC2-93AD-9333BF458A4C}" destId="{E2E08560-FD2B-4F1A-8CA9-104F99A5D066}" srcOrd="0" destOrd="0" presId="urn:microsoft.com/office/officeart/2008/layout/CaptionedPictures"/>
    <dgm:cxn modelId="{A3C0C25F-FEB9-4C57-A981-0E4C1218FC6E}" type="presOf" srcId="{6C9E5BB8-D433-425E-B23E-2BC94500C693}" destId="{3A790BFB-71D6-48ED-9468-CF392AD4F001}" srcOrd="0" destOrd="0" presId="urn:microsoft.com/office/officeart/2008/layout/CaptionedPictures"/>
    <dgm:cxn modelId="{C1FEF008-5212-4242-92C6-F895F40A2948}" srcId="{E2B98F25-74B6-4058-A41A-39ABA7CA1144}" destId="{5E1DD581-D527-4E90-8BAF-F6A2A977F007}" srcOrd="0" destOrd="0" parTransId="{F3357110-D499-40CC-B88B-398782AE5737}" sibTransId="{F3C12578-D95D-4F07-A7FE-C9A60B3FDACF}"/>
    <dgm:cxn modelId="{B730B623-8920-4750-9629-08FC5E40792F}" srcId="{92D79433-EBB0-4669-B646-1CE835988521}" destId="{E2B98F25-74B6-4058-A41A-39ABA7CA1144}" srcOrd="0" destOrd="0" parTransId="{1399FF16-5A98-4EB8-8BB8-DC9AFC2E21DB}" sibTransId="{CA63488C-5CFE-4A57-8175-157AD7316A3D}"/>
    <dgm:cxn modelId="{91AB2D55-52D0-40EE-B8E5-BE010A238A11}" type="presOf" srcId="{5E1DD581-D527-4E90-8BAF-F6A2A977F007}" destId="{935CC176-7195-4C74-9AAC-FBDEBE09E5E1}" srcOrd="0" destOrd="0" presId="urn:microsoft.com/office/officeart/2008/layout/CaptionedPictures"/>
    <dgm:cxn modelId="{6B54860A-0A92-42D4-91F9-94D65619BACD}" type="presOf" srcId="{E2B98F25-74B6-4058-A41A-39ABA7CA1144}" destId="{50F2CEDD-02AE-4A22-9F7C-AEAEB9C5ADB8}" srcOrd="0" destOrd="0" presId="urn:microsoft.com/office/officeart/2008/layout/CaptionedPictures"/>
    <dgm:cxn modelId="{6439A3B7-14F7-4319-BE07-50FC040C13E4}" type="presParOf" srcId="{DD34197A-0CF9-48A6-AC55-72FE7C37FD07}" destId="{B1BEDED3-A680-4A10-943F-0472F284D9C7}" srcOrd="0" destOrd="0" presId="urn:microsoft.com/office/officeart/2008/layout/CaptionedPictures"/>
    <dgm:cxn modelId="{6B4EAF43-B4B5-4D44-9693-AF763DD43CA3}" type="presParOf" srcId="{B1BEDED3-A680-4A10-943F-0472F284D9C7}" destId="{049F81DC-EA5C-4133-A910-A881A40FA303}" srcOrd="0" destOrd="0" presId="urn:microsoft.com/office/officeart/2008/layout/CaptionedPictures"/>
    <dgm:cxn modelId="{85D21F70-BD99-420E-9D4B-B6BEB4BF3DDF}" type="presParOf" srcId="{B1BEDED3-A680-4A10-943F-0472F284D9C7}" destId="{D5937638-563D-48F2-8FA8-41C8E0C042BF}" srcOrd="1" destOrd="0" presId="urn:microsoft.com/office/officeart/2008/layout/CaptionedPictures"/>
    <dgm:cxn modelId="{E8FD942C-2998-4EEE-9347-9F0456E62EF3}" type="presParOf" srcId="{B1BEDED3-A680-4A10-943F-0472F284D9C7}" destId="{7F0B4BF8-20B6-44AF-AEF9-CC02D619451A}" srcOrd="2" destOrd="0" presId="urn:microsoft.com/office/officeart/2008/layout/CaptionedPictures"/>
    <dgm:cxn modelId="{7727867C-7067-45EE-A9B8-79EF6D0E28C2}" type="presParOf" srcId="{7F0B4BF8-20B6-44AF-AEF9-CC02D619451A}" destId="{935CC176-7195-4C74-9AAC-FBDEBE09E5E1}" srcOrd="0" destOrd="0" presId="urn:microsoft.com/office/officeart/2008/layout/CaptionedPictures"/>
    <dgm:cxn modelId="{64F55A60-BD20-48EB-BA27-CE9AB65CE47F}" type="presParOf" srcId="{7F0B4BF8-20B6-44AF-AEF9-CC02D619451A}" destId="{50F2CEDD-02AE-4A22-9F7C-AEAEB9C5ADB8}" srcOrd="1" destOrd="0" presId="urn:microsoft.com/office/officeart/2008/layout/CaptionedPictures"/>
    <dgm:cxn modelId="{3B3036FD-B519-4A82-A4E0-D444DA859FB5}" type="presParOf" srcId="{DD34197A-0CF9-48A6-AC55-72FE7C37FD07}" destId="{68C740FE-ABF8-4DB5-BC10-1BEB43437CCB}" srcOrd="1" destOrd="0" presId="urn:microsoft.com/office/officeart/2008/layout/CaptionedPictures"/>
    <dgm:cxn modelId="{1A53F718-C377-481C-B764-FDC5C699A0AB}" type="presParOf" srcId="{DD34197A-0CF9-48A6-AC55-72FE7C37FD07}" destId="{A52A1601-C556-4FB9-BFA8-86CC81A635FD}" srcOrd="2" destOrd="0" presId="urn:microsoft.com/office/officeart/2008/layout/CaptionedPictures"/>
    <dgm:cxn modelId="{F3E05700-E6D3-4E85-9776-5C33A1A694EA}" type="presParOf" srcId="{A52A1601-C556-4FB9-BFA8-86CC81A635FD}" destId="{1BF44909-75AF-4784-B58A-38CB6DF74ABD}" srcOrd="0" destOrd="0" presId="urn:microsoft.com/office/officeart/2008/layout/CaptionedPictures"/>
    <dgm:cxn modelId="{582C71DC-9CF8-483D-B853-9205FC3A054F}" type="presParOf" srcId="{A52A1601-C556-4FB9-BFA8-86CC81A635FD}" destId="{0BEA8E84-113E-48C7-AC0D-DF506E734A40}" srcOrd="1" destOrd="0" presId="urn:microsoft.com/office/officeart/2008/layout/CaptionedPictures"/>
    <dgm:cxn modelId="{BDBCDF77-D828-4740-BB2E-34BBC27B9F14}" type="presParOf" srcId="{A52A1601-C556-4FB9-BFA8-86CC81A635FD}" destId="{E0CD4840-AEF8-4408-85D8-8849B84F7271}" srcOrd="2" destOrd="0" presId="urn:microsoft.com/office/officeart/2008/layout/CaptionedPictures"/>
    <dgm:cxn modelId="{762FCCCC-03C6-4BE5-A01F-3CBE3B4A89E8}" type="presParOf" srcId="{E0CD4840-AEF8-4408-85D8-8849B84F7271}" destId="{E2E08560-FD2B-4F1A-8CA9-104F99A5D066}" srcOrd="0" destOrd="0" presId="urn:microsoft.com/office/officeart/2008/layout/CaptionedPictures"/>
    <dgm:cxn modelId="{4A776EB8-DF5A-4930-B4BA-20BA5E55D1E6}" type="presParOf" srcId="{E0CD4840-AEF8-4408-85D8-8849B84F7271}" destId="{3A790BFB-71D6-48ED-9468-CF392AD4F001}" srcOrd="1" destOrd="0" presId="urn:microsoft.com/office/officeart/2008/layout/CaptionedPictures"/>
    <dgm:cxn modelId="{6853C3B3-F298-4845-ABA1-E4977203CCFB}" type="presParOf" srcId="{DD34197A-0CF9-48A6-AC55-72FE7C37FD07}" destId="{250931AE-62DA-49CE-9627-E697BD767731}" srcOrd="3" destOrd="0" presId="urn:microsoft.com/office/officeart/2008/layout/CaptionedPictures"/>
    <dgm:cxn modelId="{5AAC1C22-2C3F-45B0-B8FE-C9F324C8630B}" type="presParOf" srcId="{DD34197A-0CF9-48A6-AC55-72FE7C37FD07}" destId="{4DAAFC93-1022-4C11-B5ED-33CB6DC03C2E}" srcOrd="4" destOrd="0" presId="urn:microsoft.com/office/officeart/2008/layout/CaptionedPictures"/>
    <dgm:cxn modelId="{43791713-26FA-4D9C-A105-781F7B70454F}" type="presParOf" srcId="{4DAAFC93-1022-4C11-B5ED-33CB6DC03C2E}" destId="{1C9DBAD4-6DC9-495C-9549-C532A72BC350}" srcOrd="0" destOrd="0" presId="urn:microsoft.com/office/officeart/2008/layout/CaptionedPictures"/>
    <dgm:cxn modelId="{FB153F81-14C7-4CF2-A2F1-56C54849EC20}" type="presParOf" srcId="{4DAAFC93-1022-4C11-B5ED-33CB6DC03C2E}" destId="{90159530-82E0-46BB-891D-32B1F3A95558}" srcOrd="1" destOrd="0" presId="urn:microsoft.com/office/officeart/2008/layout/CaptionedPictures"/>
    <dgm:cxn modelId="{BE91ADC8-B6BA-40B1-8667-08E41430BAE0}" type="presParOf" srcId="{4DAAFC93-1022-4C11-B5ED-33CB6DC03C2E}" destId="{D5A65F00-F6AE-4C4B-BE91-523FDE4943B3}" srcOrd="2" destOrd="0" presId="urn:microsoft.com/office/officeart/2008/layout/CaptionedPictures"/>
    <dgm:cxn modelId="{EA7D8753-4404-4C0C-90BC-329CBE5B52EE}" type="presParOf" srcId="{D5A65F00-F6AE-4C4B-BE91-523FDE4943B3}" destId="{C00F1890-F54A-438B-823B-02C37F39B1FF}" srcOrd="0" destOrd="0" presId="urn:microsoft.com/office/officeart/2008/layout/CaptionedPictures"/>
    <dgm:cxn modelId="{B9623D67-F9CD-4339-9ADF-14F984CE5118}" type="presParOf" srcId="{D5A65F00-F6AE-4C4B-BE91-523FDE4943B3}" destId="{F170026B-352A-414A-A7D4-D474D0ED9549}" srcOrd="1" destOrd="0" presId="urn:microsoft.com/office/officeart/2008/layout/CaptionedPictures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375AB-AE5B-46E1-BD9A-7E3189D35939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F59F7-87A9-43B8-AC43-518F5639F159}">
      <dsp:nvSpPr>
        <dsp:cNvPr id="0" name=""/>
        <dsp:cNvSpPr/>
      </dsp:nvSpPr>
      <dsp:spPr>
        <a:xfrm>
          <a:off x="439724" y="279403"/>
          <a:ext cx="6570675" cy="5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Introduction</a:t>
          </a:r>
          <a:endParaRPr lang="en-US" sz="2600" kern="1200" dirty="0"/>
        </a:p>
      </dsp:txBody>
      <dsp:txXfrm>
        <a:off x="439724" y="279403"/>
        <a:ext cx="6570675" cy="508162"/>
      </dsp:txXfrm>
    </dsp:sp>
    <dsp:sp modelId="{AEC8C65E-0D54-4A07-B265-DEBA6CC5FB03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A2571-1910-4CD6-892D-F753388918C6}">
      <dsp:nvSpPr>
        <dsp:cNvPr id="0" name=""/>
        <dsp:cNvSpPr/>
      </dsp:nvSpPr>
      <dsp:spPr>
        <a:xfrm>
          <a:off x="748672" y="1015918"/>
          <a:ext cx="6206540" cy="5081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GEM’s Entrepreneurship Model</a:t>
          </a:r>
          <a:endParaRPr lang="en-US" sz="2600" kern="1200" dirty="0"/>
        </a:p>
      </dsp:txBody>
      <dsp:txXfrm>
        <a:off x="748672" y="1015918"/>
        <a:ext cx="6206540" cy="508162"/>
      </dsp:txXfrm>
    </dsp:sp>
    <dsp:sp modelId="{9AA479DF-0ABF-4B1B-ADA0-0FEF1699D675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EE1E4-46A9-4D78-8EC7-6C46BB2A4850}">
      <dsp:nvSpPr>
        <dsp:cNvPr id="0" name=""/>
        <dsp:cNvSpPr/>
      </dsp:nvSpPr>
      <dsp:spPr>
        <a:xfrm>
          <a:off x="860432" y="1777918"/>
          <a:ext cx="6094780" cy="508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Entrepreneurial Cellular Automata</a:t>
          </a:r>
          <a:endParaRPr lang="en-US" sz="2600" kern="1200" dirty="0"/>
        </a:p>
      </dsp:txBody>
      <dsp:txXfrm>
        <a:off x="860432" y="1777918"/>
        <a:ext cx="6094780" cy="508162"/>
      </dsp:txXfrm>
    </dsp:sp>
    <dsp:sp modelId="{8A928022-353F-4BEB-AA9D-01A2DE1CDE4F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3EC34-3B83-4978-BF78-8087E8A1820B}">
      <dsp:nvSpPr>
        <dsp:cNvPr id="0" name=""/>
        <dsp:cNvSpPr/>
      </dsp:nvSpPr>
      <dsp:spPr>
        <a:xfrm>
          <a:off x="748672" y="2539918"/>
          <a:ext cx="6206540" cy="508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Simulation</a:t>
          </a:r>
          <a:endParaRPr lang="en-US" sz="2600" kern="1200" dirty="0"/>
        </a:p>
      </dsp:txBody>
      <dsp:txXfrm>
        <a:off x="748672" y="2539918"/>
        <a:ext cx="6206540" cy="508162"/>
      </dsp:txXfrm>
    </dsp:sp>
    <dsp:sp modelId="{2F74B09F-4B6C-41A1-85BB-4EBDEF982451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6DE4F-4424-4DF2-8476-00E7B2435284}">
      <dsp:nvSpPr>
        <dsp:cNvPr id="0" name=""/>
        <dsp:cNvSpPr/>
      </dsp:nvSpPr>
      <dsp:spPr>
        <a:xfrm>
          <a:off x="384538" y="3301918"/>
          <a:ext cx="6570675" cy="508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Conclusion</a:t>
          </a:r>
          <a:endParaRPr lang="en-US" sz="2600" kern="1200" dirty="0"/>
        </a:p>
      </dsp:txBody>
      <dsp:txXfrm>
        <a:off x="384538" y="3301918"/>
        <a:ext cx="6570675" cy="508162"/>
      </dsp:txXfrm>
    </dsp:sp>
    <dsp:sp modelId="{E3A52658-C40D-48D8-A75A-825600AB74D9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FD140-222E-4D04-82C6-FCA708538AC7}">
      <dsp:nvSpPr>
        <dsp:cNvPr id="0" name=""/>
        <dsp:cNvSpPr/>
      </dsp:nvSpPr>
      <dsp:spPr>
        <a:xfrm>
          <a:off x="0" y="1024559"/>
          <a:ext cx="739471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290C6-6B39-4485-ADC4-26EBB27A5767}">
      <dsp:nvSpPr>
        <dsp:cNvPr id="0" name=""/>
        <dsp:cNvSpPr/>
      </dsp:nvSpPr>
      <dsp:spPr>
        <a:xfrm>
          <a:off x="0" y="491159"/>
          <a:ext cx="739471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399B9-B311-4A3E-A763-B6125158AA23}">
      <dsp:nvSpPr>
        <dsp:cNvPr id="0" name=""/>
        <dsp:cNvSpPr/>
      </dsp:nvSpPr>
      <dsp:spPr>
        <a:xfrm>
          <a:off x="1179461" y="130386"/>
          <a:ext cx="3099609" cy="28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</a:rPr>
            <a:t>Monitoring </a:t>
          </a:r>
          <a:r>
            <a:rPr lang="id-ID" sz="1600" kern="1200" dirty="0" smtClean="0">
              <a:solidFill>
                <a:schemeClr val="accent2">
                  <a:lumMod val="75000"/>
                </a:schemeClr>
              </a:solidFill>
            </a:rPr>
            <a:t>the </a:t>
          </a:r>
          <a:r>
            <a:rPr lang="id-ID" sz="1600" kern="1200" dirty="0">
              <a:solidFill>
                <a:schemeClr val="accent2">
                  <a:lumMod val="75000"/>
                </a:schemeClr>
              </a:solidFill>
            </a:rPr>
            <a:t>real condition.</a:t>
          </a:r>
          <a:endParaRPr lang="en-US" sz="16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179461" y="130386"/>
        <a:ext cx="3099609" cy="284576"/>
      </dsp:txXfrm>
    </dsp:sp>
    <dsp:sp modelId="{B894C906-416B-4950-A305-5A8BC0F4B3C2}">
      <dsp:nvSpPr>
        <dsp:cNvPr id="0" name=""/>
        <dsp:cNvSpPr/>
      </dsp:nvSpPr>
      <dsp:spPr>
        <a:xfrm>
          <a:off x="46094" y="112170"/>
          <a:ext cx="997515" cy="284576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kern="1200" dirty="0"/>
            <a:t>direct</a:t>
          </a:r>
          <a:endParaRPr lang="en-US" sz="1500" kern="1200" dirty="0"/>
        </a:p>
      </dsp:txBody>
      <dsp:txXfrm>
        <a:off x="59988" y="126064"/>
        <a:ext cx="969727" cy="270682"/>
      </dsp:txXfrm>
    </dsp:sp>
    <dsp:sp modelId="{9E267436-F463-498D-B80E-94D6B01FC0B5}">
      <dsp:nvSpPr>
        <dsp:cNvPr id="0" name=""/>
        <dsp:cNvSpPr/>
      </dsp:nvSpPr>
      <dsp:spPr>
        <a:xfrm>
          <a:off x="1193743" y="720926"/>
          <a:ext cx="5472088" cy="227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>
              <a:solidFill>
                <a:schemeClr val="accent3">
                  <a:lumMod val="50000"/>
                </a:schemeClr>
              </a:solidFill>
            </a:rPr>
            <a:t>Modeling &amp; simulation approach</a:t>
          </a:r>
          <a:endParaRPr lang="en-US" sz="1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193743" y="720926"/>
        <a:ext cx="5472088" cy="227436"/>
      </dsp:txXfrm>
    </dsp:sp>
    <dsp:sp modelId="{C29E1D8A-237A-44B6-89BB-05C9F8FF4EDF}">
      <dsp:nvSpPr>
        <dsp:cNvPr id="0" name=""/>
        <dsp:cNvSpPr/>
      </dsp:nvSpPr>
      <dsp:spPr>
        <a:xfrm>
          <a:off x="49699" y="650445"/>
          <a:ext cx="1019453" cy="25898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kern="1200" dirty="0"/>
            <a:t>indirect</a:t>
          </a:r>
          <a:endParaRPr lang="en-US" sz="1500" kern="1200" dirty="0"/>
        </a:p>
      </dsp:txBody>
      <dsp:txXfrm>
        <a:off x="62344" y="663090"/>
        <a:ext cx="994163" cy="246341"/>
      </dsp:txXfrm>
    </dsp:sp>
    <dsp:sp modelId="{4470B873-451F-4CA0-BEF3-4E1F42CFAA4B}">
      <dsp:nvSpPr>
        <dsp:cNvPr id="0" name=""/>
        <dsp:cNvSpPr/>
      </dsp:nvSpPr>
      <dsp:spPr>
        <a:xfrm>
          <a:off x="0" y="967101"/>
          <a:ext cx="7394714" cy="13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800" kern="1200" dirty="0"/>
            <a:t>Entrepreneurship condition is represented as a mathematical model and then simulation on the model.</a:t>
          </a:r>
          <a:endParaRPr lang="en-US" sz="180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800" kern="1200" dirty="0"/>
            <a:t>To learn the behavior of entrepreneurship and to </a:t>
          </a:r>
          <a:r>
            <a:rPr lang="id-ID" sz="1800" kern="1200" dirty="0" smtClean="0"/>
            <a:t>predict </a:t>
          </a:r>
          <a:r>
            <a:rPr lang="id-ID" sz="1800" kern="1200" dirty="0"/>
            <a:t>the future based on the current condition.</a:t>
          </a:r>
          <a:endParaRPr lang="en-US" sz="1800" kern="1200" dirty="0"/>
        </a:p>
      </dsp:txBody>
      <dsp:txXfrm>
        <a:off x="0" y="967101"/>
        <a:ext cx="7394714" cy="1323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155B7-4EC3-4D43-86D8-AA9383C21015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Problem analysis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Model definition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Simulation on dummy data</a:t>
          </a:r>
          <a:endParaRPr lang="en-US" sz="1600" kern="1200" dirty="0"/>
        </a:p>
      </dsp:txBody>
      <dsp:txXfrm>
        <a:off x="32373" y="1363207"/>
        <a:ext cx="1635435" cy="1037131"/>
      </dsp:txXfrm>
    </dsp:sp>
    <dsp:sp modelId="{0AB28B59-B26F-4780-B43A-19727B34C07A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AEA00-A880-423D-9EEF-AC37E3D83AC4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development</a:t>
          </a:r>
          <a:endParaRPr lang="en-US" sz="2000" kern="1200" dirty="0"/>
        </a:p>
      </dsp:txBody>
      <dsp:txXfrm>
        <a:off x="395477" y="2450205"/>
        <a:ext cx="1475884" cy="565708"/>
      </dsp:txXfrm>
    </dsp:sp>
    <dsp:sp modelId="{5CB82637-9243-4C57-B760-28608A1111C5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Simulation on real data sets.</a:t>
          </a:r>
          <a:endParaRPr lang="en-US" sz="1600" kern="1200" dirty="0"/>
        </a:p>
      </dsp:txBody>
      <dsp:txXfrm>
        <a:off x="2135839" y="1663661"/>
        <a:ext cx="1635435" cy="1037131"/>
      </dsp:txXfrm>
    </dsp:sp>
    <dsp:sp modelId="{DF525A9A-315F-4543-8909-A85D767C6CB4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103B0-4112-4515-B983-5989ADA892DB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6"/>
        </a:solidFill>
        <a:ln w="47625" cap="flat" cmpd="dbl" algn="ctr">
          <a:solidFill>
            <a:schemeClr val="lt1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Validation</a:t>
          </a:r>
          <a:endParaRPr lang="en-US" sz="2000" kern="1200" dirty="0"/>
        </a:p>
      </dsp:txBody>
      <dsp:txXfrm>
        <a:off x="2498943" y="1048085"/>
        <a:ext cx="1475884" cy="565708"/>
      </dsp:txXfrm>
    </dsp:sp>
    <dsp:sp modelId="{9232D246-297A-453A-B73D-55C00F271564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More parameters</a:t>
          </a:r>
          <a:endParaRPr lang="en-US" sz="1600" kern="1200" dirty="0"/>
        </a:p>
      </dsp:txBody>
      <dsp:txXfrm>
        <a:off x="4239304" y="1363207"/>
        <a:ext cx="1635435" cy="1037131"/>
      </dsp:txXfrm>
    </dsp:sp>
    <dsp:sp modelId="{39EF63A6-03A6-4609-B9AE-2F424C1E7FD5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5"/>
        </a:solidFill>
        <a:ln w="47625" cap="flat" cmpd="dbl" algn="ctr">
          <a:solidFill>
            <a:schemeClr val="lt1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Refinement</a:t>
          </a:r>
          <a:endParaRPr lang="en-US" sz="2000" kern="1200" dirty="0"/>
        </a:p>
      </dsp:txBody>
      <dsp:txXfrm>
        <a:off x="4602409" y="2450205"/>
        <a:ext cx="1475884" cy="565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32451-4F6C-4427-86EA-18A5FD9CD413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4AFA-F6C5-454F-93C3-FEA80B2DB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1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6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3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11/29/2017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200" b="1" dirty="0">
                <a:solidFill>
                  <a:prstClr val="white"/>
                </a:solidFill>
                <a:latin typeface="GeosansLight" panose="02000603020000020003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lIns="68580" tIns="34290" rIns="68580" bIns="34290" anchor="ctr"/>
          <a:lstStyle>
            <a:lvl1pPr algn="ctr">
              <a:defRPr sz="1100">
                <a:solidFill>
                  <a:srgbClr val="2F3A46"/>
                </a:solidFill>
              </a:defRPr>
            </a:lvl1pPr>
          </a:lstStyle>
          <a:p>
            <a:pPr defTabSz="685766"/>
            <a:fld id="{F68327C5-B821-4FE9-A59A-A60D9EB59A9A}" type="slidenum">
              <a:rPr lang="en-US" smtClean="0"/>
              <a:pPr defTabSz="685766"/>
              <a:t>‹#›</a:t>
            </a:fld>
            <a:endParaRPr lang="en-US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467916" y="465516"/>
            <a:ext cx="5770984" cy="21602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small" baseline="0">
                <a:solidFill>
                  <a:srgbClr val="2F3A46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467916" y="2308"/>
            <a:ext cx="5770984" cy="4632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>
                <a:solidFill>
                  <a:srgbClr val="2F3A4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354" y="75075"/>
            <a:ext cx="1220830" cy="3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555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9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07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200" b="1" dirty="0">
                <a:solidFill>
                  <a:prstClr val="white"/>
                </a:solidFill>
                <a:latin typeface="GeosansLight" panose="02000603020000020003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/>
              <a:endParaRPr 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15817" y="465516"/>
            <a:ext cx="5770984" cy="216024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cap="small" baseline="0">
                <a:solidFill>
                  <a:srgbClr val="2F3A46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915817" y="2308"/>
            <a:ext cx="5770984" cy="4632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>
                <a:solidFill>
                  <a:srgbClr val="2F3A4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97" y="75075"/>
            <a:ext cx="1220830" cy="33835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lIns="68580" tIns="34290" rIns="68580" bIns="34290" anchor="ctr"/>
          <a:lstStyle>
            <a:lvl1pPr algn="ctr">
              <a:defRPr sz="1100">
                <a:solidFill>
                  <a:srgbClr val="2F3A46"/>
                </a:solidFill>
              </a:defRPr>
            </a:lvl1pPr>
          </a:lstStyle>
          <a:p>
            <a:pPr defTabSz="685766"/>
            <a:fld id="{F68327C5-B821-4FE9-A59A-A60D9EB59A9A}" type="slidenum">
              <a:rPr lang="en-US" smtClean="0"/>
              <a:pPr defTabSz="68576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34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515966"/>
            <a:ext cx="9144000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766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4660555"/>
            <a:ext cx="1220830" cy="3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2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11/29/2017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Click to 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915817" y="2308"/>
            <a:ext cx="5770984" cy="4632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8703514" y="4349944"/>
            <a:ext cx="1379369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82989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 ftr="0" dt="0"/>
  <p:txStyles>
    <p:titleStyle>
      <a:lvl1pPr algn="r" defTabSz="685766" rtl="0" eaLnBrk="1" latinLnBrk="0" hangingPunct="1">
        <a:spcBef>
          <a:spcPct val="0"/>
        </a:spcBef>
        <a:buNone/>
        <a:defRPr sz="2400" b="1" kern="1200" cap="small" normalizeH="0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915817" y="2308"/>
            <a:ext cx="5770984" cy="4632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8703514" y="4349944"/>
            <a:ext cx="1379369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2832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r" defTabSz="685766" rtl="0" eaLnBrk="1" latinLnBrk="0" hangingPunct="1">
        <a:spcBef>
          <a:spcPct val="0"/>
        </a:spcBef>
        <a:buNone/>
        <a:defRPr sz="2400" b="1" kern="1200" cap="small" normalizeH="0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4606EA6-EFEA-4C30-9264-4F9291A5780D}" type="datetime1">
              <a:rPr kumimoji="0" lang="en-US" smtClean="0"/>
              <a:pPr/>
              <a:t>11/29/2017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1.vsd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m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>
          <a:xfrm>
            <a:off x="1600200" y="4476750"/>
            <a:ext cx="7315200" cy="5143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Cecilia E. </a:t>
            </a:r>
            <a:r>
              <a:rPr lang="en-US" dirty="0" err="1"/>
              <a:t>Nugraheni</a:t>
            </a:r>
            <a:r>
              <a:rPr lang="en-US" dirty="0"/>
              <a:t> &amp; </a:t>
            </a:r>
            <a:r>
              <a:rPr lang="en-US" dirty="0" err="1"/>
              <a:t>Vania</a:t>
            </a:r>
            <a:r>
              <a:rPr lang="en-US" dirty="0"/>
              <a:t> </a:t>
            </a:r>
            <a:r>
              <a:rPr lang="en-US" dirty="0" err="1"/>
              <a:t>Natali</a:t>
            </a:r>
            <a:endParaRPr lang="en-US" dirty="0"/>
          </a:p>
          <a:p>
            <a:r>
              <a:rPr lang="en-US" dirty="0"/>
              <a:t>Dept. of Computer Science – </a:t>
            </a:r>
            <a:r>
              <a:rPr lang="en-US" dirty="0" err="1"/>
              <a:t>Parahyangan</a:t>
            </a:r>
            <a:r>
              <a:rPr lang="en-US" dirty="0"/>
              <a:t> Catholic University – Bandung - Indonesia</a:t>
            </a:r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Cellular Automata based Entrepreneurial Growth Model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1475"/>
            <a:ext cx="809625" cy="8286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8150"/>
            <a:ext cx="1185296" cy="266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" b="4407"/>
          <a:stretch>
            <a:fillRect/>
          </a:stretch>
        </p:blipFill>
        <p:spPr>
          <a:xfrm>
            <a:off x="1524000" y="-19050"/>
            <a:ext cx="7620000" cy="3486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 txBox="1">
            <a:spLocks/>
          </p:cNvSpPr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r" defTabSz="685766" rtl="0" eaLnBrk="1" latinLnBrk="0" hangingPunct="1">
              <a:spcBef>
                <a:spcPct val="0"/>
              </a:spcBef>
              <a:buNone/>
              <a:defRPr sz="24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rgbClr val="FF9900"/>
                </a:solidFill>
              </a:rPr>
              <a:t>GEM’s</a:t>
            </a:r>
            <a:r>
              <a:rPr lang="en-US" sz="3600" dirty="0"/>
              <a:t>  </a:t>
            </a:r>
            <a:r>
              <a:rPr lang="en-US" sz="3600" dirty="0" err="1">
                <a:solidFill>
                  <a:srgbClr val="FFC000"/>
                </a:solidFill>
              </a:rPr>
              <a:t>Entre</a:t>
            </a:r>
            <a:r>
              <a:rPr lang="en-US" sz="3600" dirty="0" err="1">
                <a:solidFill>
                  <a:schemeClr val="accent4">
                    <a:lumMod val="75000"/>
                  </a:schemeClr>
                </a:solidFill>
              </a:rPr>
              <a:t>Preneurship</a:t>
            </a:r>
            <a:r>
              <a:rPr lang="en-US" sz="3600" dirty="0">
                <a:solidFill>
                  <a:srgbClr val="222A35"/>
                </a:solidFill>
              </a:rPr>
              <a:t> </a:t>
            </a:r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"/>
            <a:ext cx="5298427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158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4218582"/>
            <a:ext cx="8272211" cy="45041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FF341E7-9C49-47BC-B197-209F7C2A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66749"/>
            <a:ext cx="8077200" cy="39482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40293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Entrepreneur attributes – 1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Gender</a:t>
            </a:r>
          </a:p>
          <a:p>
            <a:r>
              <a:rPr lang="en-US" dirty="0" smtClean="0"/>
              <a:t>Age</a:t>
            </a:r>
          </a:p>
          <a:p>
            <a:r>
              <a:rPr lang="en-US" dirty="0" smtClean="0"/>
              <a:t>Business category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Entrepreneurial level (potential, nascent, new business manager, established business manager, retired)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Perceived opportunities</a:t>
            </a:r>
          </a:p>
          <a:p>
            <a:r>
              <a:rPr lang="en-US" sz="2200" dirty="0" smtClean="0"/>
              <a:t>Perceived capabilities</a:t>
            </a:r>
          </a:p>
          <a:p>
            <a:r>
              <a:rPr lang="en-US" sz="2200" dirty="0" smtClean="0"/>
              <a:t>Entrepreneurial intention</a:t>
            </a:r>
          </a:p>
          <a:p>
            <a:r>
              <a:rPr lang="en-US" sz="2200" dirty="0" smtClean="0"/>
              <a:t>Fear of failure</a:t>
            </a: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General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Special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Entrepreneur attributes – 2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Gender</a:t>
            </a:r>
          </a:p>
          <a:p>
            <a:r>
              <a:rPr lang="en-US" sz="2200" dirty="0" smtClean="0"/>
              <a:t>Business category</a:t>
            </a:r>
          </a:p>
          <a:p>
            <a:r>
              <a:rPr lang="en-US" sz="2200" dirty="0" smtClean="0"/>
              <a:t>Location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Age</a:t>
            </a:r>
          </a:p>
          <a:p>
            <a:r>
              <a:rPr lang="en-US" sz="2200" dirty="0" smtClean="0"/>
              <a:t>Entrepreneurial level</a:t>
            </a:r>
          </a:p>
          <a:p>
            <a:r>
              <a:rPr lang="en-US" sz="2200" dirty="0" smtClean="0"/>
              <a:t>Business age</a:t>
            </a: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Static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Non-static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r" defTabSz="685766" rtl="0" eaLnBrk="1" latinLnBrk="0" hangingPunct="1">
              <a:spcBef>
                <a:spcPct val="0"/>
              </a:spcBef>
              <a:buNone/>
              <a:defRPr sz="24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Entre</a:t>
            </a:r>
            <a:r>
              <a:rPr lang="en-US" sz="3600" dirty="0" smtClean="0">
                <a:solidFill>
                  <a:srgbClr val="FF9900"/>
                </a:solidFill>
              </a:rPr>
              <a:t>preneurial </a:t>
            </a:r>
            <a:r>
              <a:rPr lang="en-US" sz="3600" dirty="0" smtClean="0">
                <a:solidFill>
                  <a:srgbClr val="FFFF00"/>
                </a:solidFill>
              </a:rPr>
              <a:t>Cell</a:t>
            </a:r>
            <a:r>
              <a:rPr lang="en-US" sz="3600" dirty="0" smtClean="0">
                <a:solidFill>
                  <a:srgbClr val="FF9900"/>
                </a:solidFill>
              </a:rPr>
              <a:t>ular  </a:t>
            </a:r>
            <a:r>
              <a:rPr lang="en-US" sz="3600" dirty="0">
                <a:solidFill>
                  <a:srgbClr val="FFFF00"/>
                </a:solidFill>
              </a:rPr>
              <a:t>Auto</a:t>
            </a:r>
            <a:r>
              <a:rPr lang="en-US" sz="3600" dirty="0">
                <a:solidFill>
                  <a:srgbClr val="FF9900"/>
                </a:solidFill>
              </a:rPr>
              <a:t>mata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w Cen MT" pitchFamily="34" charset="0"/>
              </a:rPr>
              <a:t>Main Components</a:t>
            </a:r>
            <a:endParaRPr lang="en-US" dirty="0">
              <a:latin typeface="Tw Cen MT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3D70CD3B-9FBC-4577-BDCE-B45AD02F2D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0343" y="1397539"/>
            <a:ext cx="7540625" cy="5318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/>
              <a:t>ECA is an extension of  standard  CA.</a:t>
            </a:r>
            <a:endParaRPr lang="id-ID" sz="2400" dirty="0"/>
          </a:p>
        </p:txBody>
      </p:sp>
      <p:sp>
        <p:nvSpPr>
          <p:cNvPr id="8" name="Right Arrow 7"/>
          <p:cNvSpPr/>
          <p:nvPr/>
        </p:nvSpPr>
        <p:spPr>
          <a:xfrm>
            <a:off x="997856" y="1948401"/>
            <a:ext cx="2953658" cy="914400"/>
          </a:xfrm>
          <a:prstGeom prst="rightArrow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Cells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>
            <a:off x="4343400" y="1949138"/>
            <a:ext cx="4191000" cy="940424"/>
          </a:xfrm>
          <a:prstGeom prst="leftArrow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Entrepreneurs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>
            <a:off x="4343400" y="2494927"/>
            <a:ext cx="4191000" cy="940424"/>
          </a:xfrm>
          <a:prstGeom prst="leftArrow">
            <a:avLst>
              <a:gd name="adj1" fmla="val 50000"/>
              <a:gd name="adj2" fmla="val 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More like graphs</a:t>
            </a:r>
            <a:endParaRPr lang="en-US" dirty="0"/>
          </a:p>
        </p:txBody>
      </p:sp>
      <p:sp>
        <p:nvSpPr>
          <p:cNvPr id="19" name="Left Arrow 18"/>
          <p:cNvSpPr/>
          <p:nvPr/>
        </p:nvSpPr>
        <p:spPr>
          <a:xfrm>
            <a:off x="4343400" y="3026683"/>
            <a:ext cx="4191000" cy="940424"/>
          </a:xfrm>
          <a:prstGeom prst="leftArrow">
            <a:avLst>
              <a:gd name="adj1" fmla="val 50000"/>
              <a:gd name="adj2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Comprised of several attributes</a:t>
            </a:r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>
            <a:off x="4350656" y="3560083"/>
            <a:ext cx="4183744" cy="940424"/>
          </a:xfrm>
          <a:prstGeom prst="leftArrow">
            <a:avLst>
              <a:gd name="adj1" fmla="val 50000"/>
              <a:gd name="adj2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Neighborhood: multiple &amp; dynamic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997856" y="2493283"/>
            <a:ext cx="2953658" cy="914400"/>
          </a:xfrm>
          <a:prstGeom prst="rightArrow">
            <a:avLst>
              <a:gd name="adj1" fmla="val 50000"/>
              <a:gd name="adj2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Grids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997856" y="3039695"/>
            <a:ext cx="2953658" cy="914400"/>
          </a:xfrm>
          <a:prstGeom prst="rightArrow">
            <a:avLst>
              <a:gd name="adj1" fmla="val 50000"/>
              <a:gd name="adj2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State 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997856" y="3573095"/>
            <a:ext cx="2953658" cy="914400"/>
          </a:xfrm>
          <a:prstGeom prst="rightArrow">
            <a:avLst>
              <a:gd name="adj1" fmla="val 50000"/>
              <a:gd name="adj2" fmla="val 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Neighborhood: single – static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w Cen MT" pitchFamily="34" charset="0"/>
              </a:rPr>
              <a:t>State Transition Function – 1 </a:t>
            </a:r>
            <a:endParaRPr lang="en-US" dirty="0">
              <a:latin typeface="Tw Cen MT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3D70CD3B-9FBC-4577-BDCE-B45AD02F2D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" y="1428750"/>
            <a:ext cx="8839200" cy="3352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 smtClean="0"/>
              <a:t>Entrepreneurial level as main reference.</a:t>
            </a:r>
          </a:p>
          <a:p>
            <a:r>
              <a:rPr lang="en-US" sz="1800" dirty="0" smtClean="0"/>
              <a:t>Continuity Index (</a:t>
            </a:r>
            <a:r>
              <a:rPr lang="en-US" sz="1800" dirty="0" err="1" smtClean="0"/>
              <a:t>Cidx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A </a:t>
            </a:r>
            <a:r>
              <a:rPr lang="en-US" sz="1800" dirty="0"/>
              <a:t>number that indicates the possibility of an entrepreneur to continue his/her business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err="1" smtClean="0"/>
              <a:t>CIdx</a:t>
            </a:r>
            <a:r>
              <a:rPr lang="en-US" sz="1800" dirty="0" smtClean="0"/>
              <a:t> is determined </a:t>
            </a:r>
            <a:r>
              <a:rPr lang="en-US" sz="1800" dirty="0"/>
              <a:t>by internal factors </a:t>
            </a:r>
            <a:r>
              <a:rPr lang="en-US" sz="1800" dirty="0" smtClean="0"/>
              <a:t>and external </a:t>
            </a:r>
            <a:r>
              <a:rPr lang="en-US" sz="1800" dirty="0"/>
              <a:t>factors </a:t>
            </a:r>
            <a:r>
              <a:rPr lang="en-US" sz="1800" dirty="0" smtClean="0"/>
              <a:t>(neighborhood – other entrepreneurs</a:t>
            </a:r>
            <a:r>
              <a:rPr lang="en-US" sz="1800" dirty="0"/>
              <a:t>) and from outside (public) world like government policy, economic condition, etc. 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365760" lvl="1" indent="0">
              <a:buNone/>
            </a:pPr>
            <a:endParaRPr lang="en-US" sz="1800" dirty="0" smtClean="0"/>
          </a:p>
          <a:p>
            <a:pPr marL="365760" lvl="1" indent="0">
              <a:buNone/>
            </a:pPr>
            <a:r>
              <a:rPr lang="en-US" sz="1800" dirty="0" smtClean="0"/>
              <a:t>	a</a:t>
            </a:r>
            <a:r>
              <a:rPr lang="en-US" sz="1800" dirty="0"/>
              <a:t>, b, c are real numbers such that 0 </a:t>
            </a:r>
            <a:r>
              <a:rPr lang="en-US" sz="1800" dirty="0" smtClean="0">
                <a:sym typeface="Symbol"/>
              </a:rPr>
              <a:t></a:t>
            </a:r>
            <a:r>
              <a:rPr lang="en-US" sz="1800" dirty="0" smtClean="0"/>
              <a:t> </a:t>
            </a:r>
            <a:r>
              <a:rPr lang="en-US" sz="1800" dirty="0"/>
              <a:t>a, b, c </a:t>
            </a:r>
            <a:r>
              <a:rPr lang="en-US" sz="1800" dirty="0">
                <a:sym typeface="Symbol"/>
              </a:rPr>
              <a:t></a:t>
            </a:r>
            <a:r>
              <a:rPr lang="en-US" sz="1800" dirty="0" smtClean="0"/>
              <a:t> </a:t>
            </a:r>
            <a:r>
              <a:rPr lang="en-US" sz="1800" dirty="0"/>
              <a:t>1 and a + b + c = 1.0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600200" y="3714750"/>
            <a:ext cx="568963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 smtClean="0"/>
              <a:t>CIdx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(t</a:t>
            </a:r>
            <a:r>
              <a:rPr lang="en-US" sz="2400" dirty="0"/>
              <a:t>) = </a:t>
            </a:r>
            <a:r>
              <a:rPr lang="en-US" sz="2400" dirty="0" err="1"/>
              <a:t>a.Cint</a:t>
            </a:r>
            <a:r>
              <a:rPr lang="en-US" sz="2400" baseline="-25000" dirty="0" err="1"/>
              <a:t>i</a:t>
            </a:r>
            <a:r>
              <a:rPr lang="en-US" sz="2400" dirty="0"/>
              <a:t>(t) + </a:t>
            </a:r>
            <a:r>
              <a:rPr lang="en-US" sz="2400" dirty="0" err="1" smtClean="0"/>
              <a:t>b.Cneg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(</a:t>
            </a:r>
            <a:r>
              <a:rPr lang="en-US" sz="2400" dirty="0"/>
              <a:t>t) + </a:t>
            </a:r>
            <a:r>
              <a:rPr lang="en-US" sz="2400" dirty="0" err="1"/>
              <a:t>c.Cpub</a:t>
            </a:r>
            <a:r>
              <a:rPr lang="en-US" sz="2400" dirty="0"/>
              <a:t>(t) </a:t>
            </a:r>
          </a:p>
        </p:txBody>
      </p:sp>
    </p:spTree>
    <p:extLst>
      <p:ext uri="{BB962C8B-B14F-4D97-AF65-F5344CB8AC3E}">
        <p14:creationId xmlns:p14="http://schemas.microsoft.com/office/powerpoint/2010/main" val="4741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w Cen MT" pitchFamily="34" charset="0"/>
              </a:rPr>
              <a:t>State Transition Function – 2 </a:t>
            </a:r>
            <a:endParaRPr lang="en-US" dirty="0">
              <a:latin typeface="Tw Cen MT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3D70CD3B-9FBC-4577-BDCE-B45AD02F2D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" y="1428750"/>
            <a:ext cx="4648200" cy="3352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An entrepreneur will continue his business if the </a:t>
            </a:r>
            <a:r>
              <a:rPr lang="en-US" sz="1800" dirty="0" err="1"/>
              <a:t>CIdx</a:t>
            </a:r>
            <a:r>
              <a:rPr lang="en-US" sz="1800" dirty="0"/>
              <a:t> meets a certain threshold</a:t>
            </a:r>
            <a:r>
              <a:rPr lang="en-US" sz="1800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165350"/>
            <a:ext cx="3962400" cy="274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3"/>
          </p:nvPr>
        </p:nvSpPr>
        <p:spPr>
          <a:xfrm>
            <a:off x="673100" y="2114551"/>
            <a:ext cx="3886200" cy="281939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12088"/>
              </p:ext>
            </p:extLst>
          </p:nvPr>
        </p:nvGraphicFramePr>
        <p:xfrm>
          <a:off x="609600" y="2279650"/>
          <a:ext cx="399288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4" imgW="3591023" imgH="2295515" progId="Visio.Drawing.15">
                  <p:embed/>
                </p:oleObj>
              </mc:Choice>
              <mc:Fallback>
                <p:oleObj r:id="rId4" imgW="3591023" imgH="229551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79650"/>
                        <a:ext cx="3992880" cy="2514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52550"/>
            <a:ext cx="404177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28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8218"/>
            <a:ext cx="9144000" cy="567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r" defTabSz="685766" rtl="0" eaLnBrk="1" latinLnBrk="0" hangingPunct="1">
              <a:spcBef>
                <a:spcPct val="0"/>
              </a:spcBef>
              <a:buNone/>
              <a:defRPr sz="24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9900"/>
                </a:solidFill>
              </a:rPr>
              <a:t>Simulation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1504950"/>
            <a:ext cx="3581400" cy="1185332"/>
          </a:xfrm>
        </p:spPr>
        <p:txBody>
          <a:bodyPr>
            <a:normAutofit fontScale="92500"/>
          </a:bodyPr>
          <a:lstStyle/>
          <a:p>
            <a:r>
              <a:rPr lang="en-US" sz="2000" dirty="0" smtClean="0"/>
              <a:t>1000 entrepreneurs.</a:t>
            </a:r>
          </a:p>
          <a:p>
            <a:r>
              <a:rPr lang="en-US" sz="2000" dirty="0" smtClean="0"/>
              <a:t>Female : male = 60 % : 40 %.</a:t>
            </a:r>
          </a:p>
          <a:p>
            <a:r>
              <a:rPr lang="en-US" sz="2000" dirty="0" smtClean="0"/>
              <a:t>Age group composition</a:t>
            </a:r>
            <a:endParaRPr lang="id-ID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969DE1-1A96-46AC-9C1A-267BDEE25B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0" y="1581150"/>
            <a:ext cx="4724400" cy="3276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Entrepreneurial level composition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Public factors and attribute values refer </a:t>
            </a:r>
            <a:r>
              <a:rPr lang="en-US" sz="1800" dirty="0"/>
              <a:t>to Gem 2013 </a:t>
            </a:r>
            <a:r>
              <a:rPr lang="en-US" sz="1800" dirty="0" smtClean="0"/>
              <a:t>Indonesia </a:t>
            </a:r>
            <a:r>
              <a:rPr lang="en-US" sz="1800" dirty="0"/>
              <a:t>Report </a:t>
            </a:r>
            <a:r>
              <a:rPr lang="en-US" sz="1800" dirty="0" smtClean="0"/>
              <a:t>[10].</a:t>
            </a:r>
          </a:p>
          <a:p>
            <a:endParaRPr lang="id-ID" sz="1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81490"/>
              </p:ext>
            </p:extLst>
          </p:nvPr>
        </p:nvGraphicFramePr>
        <p:xfrm>
          <a:off x="4114800" y="2114550"/>
          <a:ext cx="4571999" cy="1847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4544"/>
                <a:gridCol w="876670"/>
                <a:gridCol w="775607"/>
                <a:gridCol w="853167"/>
                <a:gridCol w="775607"/>
                <a:gridCol w="616404"/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age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potential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nascent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new_bm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est_bm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retired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18-24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25-34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35-44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45%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45-54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55-64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65-…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0%</a:t>
                      </a:r>
                      <a:endParaRPr lang="en-US" sz="18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100%</a:t>
                      </a:r>
                      <a:endParaRPr lang="en-US" sz="18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387285"/>
              </p:ext>
            </p:extLst>
          </p:nvPr>
        </p:nvGraphicFramePr>
        <p:xfrm>
          <a:off x="762000" y="2724150"/>
          <a:ext cx="1600200" cy="1854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548"/>
                <a:gridCol w="854652"/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w Cen MT" pitchFamily="34" charset="0"/>
                        </a:rPr>
                        <a:t>age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</a:rPr>
                        <a:t>%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w Cen MT" pitchFamily="34" charset="0"/>
                        </a:rPr>
                        <a:t>18-24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20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w Cen MT" pitchFamily="34" charset="0"/>
                        </a:rPr>
                        <a:t>25-34</a:t>
                      </a:r>
                      <a:endParaRPr lang="en-US" sz="1400" kern="10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20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w Cen MT" pitchFamily="34" charset="0"/>
                        </a:rPr>
                        <a:t>35-44</a:t>
                      </a:r>
                      <a:endParaRPr lang="en-US" sz="1400" kern="10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20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w Cen MT" pitchFamily="34" charset="0"/>
                        </a:rPr>
                        <a:t>45-54</a:t>
                      </a:r>
                      <a:endParaRPr lang="en-US" sz="1400" kern="10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20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w Cen MT" pitchFamily="34" charset="0"/>
                        </a:rPr>
                        <a:t>55-64</a:t>
                      </a:r>
                      <a:endParaRPr lang="en-US" sz="1400" kern="10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15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583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w Cen MT" pitchFamily="34" charset="0"/>
                        </a:rPr>
                        <a:t>65-…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w Cen MT" pitchFamily="34" charset="0"/>
                          <a:ea typeface="SimSun"/>
                        </a:rPr>
                        <a:t>5</a:t>
                      </a:r>
                      <a:endParaRPr lang="en-US" sz="1400" kern="100" dirty="0">
                        <a:effectLst/>
                        <a:latin typeface="Tw Cen MT" pitchFamily="34" charset="0"/>
                        <a:ea typeface="SimSu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/>
          <p:cNvSpPr txBox="1">
            <a:spLocks/>
          </p:cNvSpPr>
          <p:nvPr/>
        </p:nvSpPr>
        <p:spPr>
          <a:xfrm rot="16200000">
            <a:off x="-1566140" y="2074666"/>
            <a:ext cx="4583652" cy="994172"/>
          </a:xfrm>
          <a:prstGeom prst="rect">
            <a:avLst/>
          </a:prstGeom>
        </p:spPr>
        <p:txBody>
          <a:bodyPr lIns="68579" tIns="34289" rIns="68579" bIns="34289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4100" dirty="0">
                <a:solidFill>
                  <a:prstClr val="white"/>
                </a:solidFill>
              </a:rPr>
              <a:t>Outline</a:t>
            </a:r>
          </a:p>
        </p:txBody>
      </p:sp>
      <p:graphicFrame>
        <p:nvGraphicFramePr>
          <p:cNvPr id="60" name="Diagram 59"/>
          <p:cNvGraphicFramePr/>
          <p:nvPr>
            <p:extLst>
              <p:ext uri="{D42A27DB-BD31-4B8C-83A1-F6EECF244321}">
                <p14:modId xmlns:p14="http://schemas.microsoft.com/office/powerpoint/2010/main" val="2388029907"/>
              </p:ext>
            </p:extLst>
          </p:nvPr>
        </p:nvGraphicFramePr>
        <p:xfrm>
          <a:off x="1524000" y="53975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6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8110"/>
            <a:ext cx="3730752" cy="1005840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5105400" cy="118533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How the model works</a:t>
            </a:r>
          </a:p>
          <a:p>
            <a:r>
              <a:rPr lang="en-US" sz="2000" dirty="0" smtClean="0"/>
              <a:t>The effects of </a:t>
            </a:r>
            <a:r>
              <a:rPr lang="en-US" sz="2000" dirty="0" err="1" smtClean="0"/>
              <a:t>a,b,c</a:t>
            </a:r>
            <a:r>
              <a:rPr lang="en-US" sz="2000" dirty="0" smtClean="0"/>
              <a:t> composition</a:t>
            </a:r>
          </a:p>
          <a:p>
            <a:r>
              <a:rPr lang="en-US" sz="2000" dirty="0" smtClean="0"/>
              <a:t>The effect of threshold</a:t>
            </a:r>
            <a:endParaRPr lang="id-ID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 txBox="1">
            <a:spLocks/>
          </p:cNvSpPr>
          <p:nvPr/>
        </p:nvSpPr>
        <p:spPr>
          <a:xfrm>
            <a:off x="4419600" y="139700"/>
            <a:ext cx="3730752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Parameter</a:t>
            </a:r>
            <a:endParaRPr lang="id-ID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73749"/>
              </p:ext>
            </p:extLst>
          </p:nvPr>
        </p:nvGraphicFramePr>
        <p:xfrm>
          <a:off x="4572000" y="1504950"/>
          <a:ext cx="4343400" cy="205739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15483"/>
                <a:gridCol w="637117"/>
                <a:gridCol w="609600"/>
                <a:gridCol w="609600"/>
                <a:gridCol w="1371600"/>
              </a:tblGrid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Simulation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threshold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0.7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0.6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0.3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0.4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0.3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</a:t>
                      </a:r>
                      <a:endParaRPr lang="en-US" sz="20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0.3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2939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0.5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0.3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</a:t>
                      </a:r>
                      <a:endParaRPr lang="en-US" sz="2000" kern="1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</a:t>
                      </a:r>
                      <a:endParaRPr lang="en-US" sz="2000" kern="1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7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xmlns="" id="{CA6A0A98-A9B2-4405-8342-76282FF46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027154"/>
              </p:ext>
            </p:extLst>
          </p:nvPr>
        </p:nvGraphicFramePr>
        <p:xfrm>
          <a:off x="457200" y="-704850"/>
          <a:ext cx="8382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A6A0A98-A9B2-4405-8342-76282FF46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074373"/>
              </p:ext>
            </p:extLst>
          </p:nvPr>
        </p:nvGraphicFramePr>
        <p:xfrm>
          <a:off x="457200" y="1631950"/>
          <a:ext cx="8382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 txBox="1">
            <a:spLocks/>
          </p:cNvSpPr>
          <p:nvPr/>
        </p:nvSpPr>
        <p:spPr>
          <a:xfrm>
            <a:off x="457200" y="2266950"/>
            <a:ext cx="8382000" cy="32173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57185" indent="-214303" algn="l" defTabSz="6857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07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090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2974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856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The </a:t>
            </a:r>
            <a:r>
              <a:rPr lang="en-US" sz="1200" dirty="0"/>
              <a:t>greater the influence of neighbors, the slower the growth of </a:t>
            </a:r>
            <a:r>
              <a:rPr lang="en-US" sz="1200" dirty="0" smtClean="0"/>
              <a:t>entrepreneurship.</a:t>
            </a:r>
            <a:endParaRPr lang="id-ID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 txBox="1">
            <a:spLocks/>
          </p:cNvSpPr>
          <p:nvPr/>
        </p:nvSpPr>
        <p:spPr>
          <a:xfrm>
            <a:off x="457200" y="4603750"/>
            <a:ext cx="8382000" cy="32173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57185" indent="-214303" algn="l" defTabSz="6857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07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090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2974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856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Established </a:t>
            </a:r>
            <a:r>
              <a:rPr lang="en-US" sz="1200" dirty="0"/>
              <a:t>business manager </a:t>
            </a:r>
            <a:r>
              <a:rPr lang="en-US" sz="1200" dirty="0" smtClean="0"/>
              <a:t>growth </a:t>
            </a:r>
            <a:r>
              <a:rPr lang="en-US" sz="1200" dirty="0"/>
              <a:t>is inversely proportional to the threshold value.</a:t>
            </a:r>
            <a:endParaRPr lang="id-ID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389317" y="5060950"/>
            <a:ext cx="1678483" cy="457200"/>
            <a:chOff x="558556" y="2567200"/>
            <a:chExt cx="1411783" cy="313714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558556" y="2567200"/>
              <a:ext cx="1411783" cy="313714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558556" y="2567200"/>
              <a:ext cx="1411783" cy="3137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prstClr val="white"/>
                  </a:solidFill>
                </a:rPr>
                <a:t>Simulation 4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3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512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r" defTabSz="685766" rtl="0" eaLnBrk="1" latinLnBrk="0" hangingPunct="1">
              <a:spcBef>
                <a:spcPct val="0"/>
              </a:spcBef>
              <a:buNone/>
              <a:defRPr sz="24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9900"/>
                </a:solidFill>
              </a:rPr>
              <a:t>Conclusion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14DC7B8-5808-4EE4-9629-1CE474C4F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467600" cy="2800350"/>
          </a:xfrm>
        </p:spPr>
        <p:txBody>
          <a:bodyPr>
            <a:noAutofit/>
          </a:bodyPr>
          <a:lstStyle/>
          <a:p>
            <a:pPr marL="228600" indent="-228600">
              <a:buFont typeface="Wingdings" pitchFamily="2" charset="2"/>
              <a:buChar char="q"/>
            </a:pPr>
            <a:r>
              <a:rPr lang="en-US" sz="1800" dirty="0" smtClean="0"/>
              <a:t>We have developed a </a:t>
            </a:r>
            <a:r>
              <a:rPr lang="en-US" sz="1800" dirty="0"/>
              <a:t>mathematical model that can be used to monitor entrepreneurial </a:t>
            </a:r>
            <a:r>
              <a:rPr lang="en-US" sz="1800" dirty="0" smtClean="0"/>
              <a:t>growth.</a:t>
            </a:r>
            <a:r>
              <a:rPr lang="id-ID" sz="1800" dirty="0" smtClean="0"/>
              <a:t> </a:t>
            </a:r>
            <a:endParaRPr lang="id-ID" sz="1800" dirty="0"/>
          </a:p>
          <a:p>
            <a:pPr marL="228600" indent="-228600">
              <a:buFont typeface="Wingdings" pitchFamily="2" charset="2"/>
              <a:buChar char="q"/>
            </a:pPr>
            <a:r>
              <a:rPr lang="id-ID" sz="1800" dirty="0"/>
              <a:t>ECA is an extension of standard CA</a:t>
            </a:r>
            <a:r>
              <a:rPr lang="id-ID" sz="1800" dirty="0" smtClean="0"/>
              <a:t>.</a:t>
            </a:r>
            <a:r>
              <a:rPr lang="en-US" sz="1800" dirty="0" smtClean="0"/>
              <a:t> The </a:t>
            </a:r>
            <a:r>
              <a:rPr lang="en-US" sz="1800" dirty="0"/>
              <a:t>extension includes the neighborhood, state transition function, and neighborhood transformation function. </a:t>
            </a:r>
            <a:endParaRPr lang="en-US" sz="1800" dirty="0" smtClean="0"/>
          </a:p>
          <a:p>
            <a:pPr marL="228600" indent="-228600">
              <a:buFont typeface="Wingdings" pitchFamily="2" charset="2"/>
              <a:buChar char="q"/>
            </a:pPr>
            <a:r>
              <a:rPr lang="en-US" sz="1800" dirty="0" smtClean="0"/>
              <a:t>This </a:t>
            </a:r>
            <a:r>
              <a:rPr lang="en-US" sz="1800" dirty="0"/>
              <a:t>model has been implemented in a computer program and by using this program some simulations have been conducted. 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z="1800" dirty="0" smtClean="0"/>
              <a:t>It </a:t>
            </a:r>
            <a:r>
              <a:rPr lang="en-US" sz="1800" dirty="0"/>
              <a:t>is planned to consider more parameters like Entrepreneurial Intentions (EI</a:t>
            </a:r>
            <a:r>
              <a:rPr lang="en-US" sz="1800" dirty="0" smtClean="0"/>
              <a:t>), the </a:t>
            </a:r>
            <a:r>
              <a:rPr lang="en-US" sz="1800" dirty="0"/>
              <a:t>population growth </a:t>
            </a:r>
            <a:r>
              <a:rPr lang="en-US" sz="1800" dirty="0" smtClean="0"/>
              <a:t>either, and conduct simulations </a:t>
            </a:r>
            <a:r>
              <a:rPr lang="en-US" sz="1800" dirty="0"/>
              <a:t>on some real data </a:t>
            </a:r>
            <a:r>
              <a:rPr lang="en-US" sz="1800" dirty="0" smtClean="0"/>
              <a:t>sets. </a:t>
            </a:r>
            <a:endParaRPr lang="en-US" sz="1800" dirty="0"/>
          </a:p>
          <a:p>
            <a:pPr marL="457200" indent="-457200">
              <a:buFont typeface="Wingdings" pitchFamily="2" charset="2"/>
              <a:buChar char="q"/>
            </a:pPr>
            <a:endParaRPr lang="id-ID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85F231-0105-46E2-9F5A-E3C173F4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2649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quarter" idx="14"/>
          </p:nvPr>
        </p:nvSpPr>
        <p:spPr>
          <a:xfrm>
            <a:off x="4419600" y="1352550"/>
            <a:ext cx="4724400" cy="3505200"/>
          </a:xfrm>
        </p:spPr>
        <p:txBody>
          <a:bodyPr>
            <a:normAutofit fontScale="25000" lnSpcReduction="20000"/>
          </a:bodyPr>
          <a:lstStyle/>
          <a:p>
            <a:pPr marL="292100" lvl="1" indent="-292100">
              <a:buNone/>
            </a:pPr>
            <a:r>
              <a:rPr lang="en-US" altLang="x-none" sz="4800" dirty="0"/>
              <a:t>[6]	</a:t>
            </a:r>
            <a:r>
              <a:rPr lang="en-US" altLang="x-none" sz="4800" dirty="0" err="1"/>
              <a:t>Engelen</a:t>
            </a:r>
            <a:r>
              <a:rPr lang="en-US" altLang="x-none" sz="4800" dirty="0"/>
              <a:t>, G., White, R., Van der </a:t>
            </a:r>
            <a:r>
              <a:rPr lang="en-US" altLang="x-none" sz="4800" dirty="0" err="1"/>
              <a:t>Meulen</a:t>
            </a:r>
            <a:r>
              <a:rPr lang="en-US" altLang="x-none" sz="4800" dirty="0"/>
              <a:t>, M., &amp; Hahn, B. (2002). Sustainable developments of islands: a policy support framework for the integrated assessment of socio-economic and environmental development. In H.-H. M. Hsiao, C.-H. Liu, &amp; H.-M. Tsai (Eds.), Sustainable development for island societies: Taiwan and the </a:t>
            </a:r>
            <a:r>
              <a:rPr lang="en-US" altLang="x-none" sz="4800" dirty="0" smtClean="0"/>
              <a:t>world.</a:t>
            </a:r>
            <a:endParaRPr lang="en-US" altLang="x-none" sz="4800" dirty="0"/>
          </a:p>
          <a:p>
            <a:pPr marL="292100" lvl="1" indent="-292100">
              <a:buNone/>
            </a:pPr>
            <a:r>
              <a:rPr lang="en-US" altLang="x-none" sz="4800" dirty="0" smtClean="0"/>
              <a:t>[7</a:t>
            </a:r>
            <a:r>
              <a:rPr lang="en-US" altLang="x-none" sz="4800" dirty="0"/>
              <a:t>]	Nowak A., </a:t>
            </a:r>
            <a:r>
              <a:rPr lang="en-US" altLang="x-none" sz="4800" dirty="0" err="1"/>
              <a:t>Lewenstein</a:t>
            </a:r>
            <a:r>
              <a:rPr lang="en-US" altLang="x-none" sz="4800" dirty="0"/>
              <a:t> M. (1996) Modeling Social Change with Cellular Automata. In: </a:t>
            </a:r>
            <a:r>
              <a:rPr lang="en-US" altLang="x-none" sz="4800" dirty="0" err="1"/>
              <a:t>Hegselmann</a:t>
            </a:r>
            <a:r>
              <a:rPr lang="en-US" altLang="x-none" sz="4800" dirty="0"/>
              <a:t> R., Mueller U., </a:t>
            </a:r>
            <a:r>
              <a:rPr lang="en-US" altLang="x-none" sz="4800" dirty="0" err="1"/>
              <a:t>Troitzsch</a:t>
            </a:r>
            <a:r>
              <a:rPr lang="en-US" altLang="x-none" sz="4800" dirty="0"/>
              <a:t> K.G. (</a:t>
            </a:r>
            <a:r>
              <a:rPr lang="en-US" altLang="x-none" sz="4800" dirty="0" err="1"/>
              <a:t>eds</a:t>
            </a:r>
            <a:r>
              <a:rPr lang="en-US" altLang="x-none" sz="4800" dirty="0"/>
              <a:t>) </a:t>
            </a:r>
            <a:r>
              <a:rPr lang="en-US" altLang="x-none" sz="4800" dirty="0" err="1"/>
              <a:t>Modelling</a:t>
            </a:r>
            <a:r>
              <a:rPr lang="en-US" altLang="x-none" sz="4800" dirty="0"/>
              <a:t> and Simulation in the Social Sciences from the Philosophy of Science Point of View. Theory and Decision Library (Series A: Philosophy and Methodology of the Social Sciences), </a:t>
            </a:r>
            <a:r>
              <a:rPr lang="en-US" altLang="x-none" sz="4800" dirty="0" err="1"/>
              <a:t>vol</a:t>
            </a:r>
            <a:r>
              <a:rPr lang="en-US" altLang="x-none" sz="4800" dirty="0"/>
              <a:t> 23. Springer, Dordrecht.</a:t>
            </a:r>
          </a:p>
          <a:p>
            <a:pPr marL="292100" lvl="1" indent="-292100">
              <a:buNone/>
            </a:pPr>
            <a:r>
              <a:rPr lang="en-US" altLang="x-none" sz="4800" dirty="0"/>
              <a:t>[8]	N. Yu, M. Li, X. </a:t>
            </a:r>
            <a:r>
              <a:rPr lang="en-US" altLang="x-none" sz="4800" dirty="0" err="1"/>
              <a:t>Ruan</a:t>
            </a:r>
            <a:r>
              <a:rPr lang="en-US" altLang="x-none" sz="4800" dirty="0"/>
              <a:t>. (2005) Applications of Cellular Automata in Complex System Study. International Journal of Information and Systems Sciences. </a:t>
            </a:r>
            <a:r>
              <a:rPr lang="en-US" altLang="x-none" sz="4800" dirty="0" err="1"/>
              <a:t>Vol</a:t>
            </a:r>
            <a:r>
              <a:rPr lang="en-US" altLang="x-none" sz="4800" dirty="0"/>
              <a:t> 1. No. 2-3, pp. 302-310.</a:t>
            </a:r>
          </a:p>
          <a:p>
            <a:pPr marL="292100" lvl="1" indent="-292100">
              <a:buNone/>
            </a:pPr>
            <a:r>
              <a:rPr lang="en-US" altLang="x-none" sz="4800" dirty="0"/>
              <a:t>[9]	J. Ding (2011). Cellular Automata based Artificial Financial Market, Cellular Automata - Simplicity Behind Complexity, Dr. Alejandro </a:t>
            </a:r>
            <a:r>
              <a:rPr lang="en-US" altLang="x-none" sz="4800" dirty="0" err="1"/>
              <a:t>Salcido</a:t>
            </a:r>
            <a:r>
              <a:rPr lang="en-US" altLang="x-none" sz="4800" dirty="0"/>
              <a:t> (Ed.), </a:t>
            </a:r>
            <a:r>
              <a:rPr lang="en-US" altLang="x-none" sz="4800" dirty="0" err="1"/>
              <a:t>InTech</a:t>
            </a:r>
            <a:r>
              <a:rPr lang="en-US" altLang="x-none" sz="4800" dirty="0"/>
              <a:t>, DOI: 10.5772/15805. Available from: https://www.intechopen.com/books/cellular-automata-simplicity-behind-complexity/cellular-automata-based-artificial-financial-market.</a:t>
            </a:r>
          </a:p>
          <a:p>
            <a:pPr marL="292100" lvl="1" indent="-292100">
              <a:buNone/>
            </a:pPr>
            <a:r>
              <a:rPr lang="en-US" altLang="x-none" sz="4800" dirty="0"/>
              <a:t>[10]	C.B. </a:t>
            </a:r>
            <a:r>
              <a:rPr lang="en-US" altLang="x-none" sz="4800" dirty="0" err="1"/>
              <a:t>Nawangpalupi</a:t>
            </a:r>
            <a:r>
              <a:rPr lang="en-US" altLang="x-none" sz="4800" dirty="0"/>
              <a:t>, G. </a:t>
            </a:r>
            <a:r>
              <a:rPr lang="en-US" altLang="x-none" sz="4800" dirty="0" err="1"/>
              <a:t>Pawitan</a:t>
            </a:r>
            <a:r>
              <a:rPr lang="en-US" altLang="x-none" sz="4800" dirty="0"/>
              <a:t>, A. </a:t>
            </a:r>
            <a:r>
              <a:rPr lang="en-US" altLang="x-none" sz="4800" dirty="0" err="1"/>
              <a:t>Gunawan</a:t>
            </a:r>
            <a:r>
              <a:rPr lang="en-US" altLang="x-none" sz="4800" dirty="0"/>
              <a:t>, M. </a:t>
            </a:r>
            <a:r>
              <a:rPr lang="en-US" altLang="x-none" sz="4800" dirty="0" err="1"/>
              <a:t>Widyarini</a:t>
            </a:r>
            <a:r>
              <a:rPr lang="en-US" altLang="x-none" sz="4800" dirty="0"/>
              <a:t>, T. </a:t>
            </a:r>
            <a:r>
              <a:rPr lang="en-US" altLang="x-none" sz="4800" dirty="0" err="1"/>
              <a:t>Iskandarsjah</a:t>
            </a:r>
            <a:r>
              <a:rPr lang="en-US" altLang="x-none" sz="4800" dirty="0"/>
              <a:t>. (2014) Global Entrepreneurship Monitor 2013 Indonesia Report. </a:t>
            </a:r>
          </a:p>
          <a:p>
            <a:pPr marL="274320"/>
            <a:endParaRPr lang="en-US" dirty="0"/>
          </a:p>
        </p:txBody>
      </p:sp>
      <p:sp>
        <p:nvSpPr>
          <p:cNvPr id="6" name="Rectangle 3"/>
          <p:cNvSpPr>
            <a:spLocks noGrp="1"/>
          </p:cNvSpPr>
          <p:nvPr>
            <p:ph sz="quarter" idx="14"/>
          </p:nvPr>
        </p:nvSpPr>
        <p:spPr>
          <a:xfrm>
            <a:off x="0" y="1352550"/>
            <a:ext cx="4495800" cy="3714750"/>
          </a:xfrm>
        </p:spPr>
        <p:txBody>
          <a:bodyPr>
            <a:noAutofit/>
          </a:bodyPr>
          <a:lstStyle/>
          <a:p>
            <a:pPr marL="292100" lvl="1" indent="-292100">
              <a:buNone/>
            </a:pPr>
            <a:r>
              <a:rPr lang="en-US" altLang="x-none" sz="1200" dirty="0"/>
              <a:t>[1]	N. </a:t>
            </a:r>
            <a:r>
              <a:rPr lang="en-US" altLang="x-none" sz="1200" dirty="0" err="1"/>
              <a:t>Ganguly</a:t>
            </a:r>
            <a:r>
              <a:rPr lang="en-US" altLang="x-none" sz="1200" dirty="0"/>
              <a:t>, B.K. </a:t>
            </a:r>
            <a:r>
              <a:rPr lang="en-US" altLang="x-none" sz="1200" dirty="0" err="1"/>
              <a:t>Sikdar</a:t>
            </a:r>
            <a:r>
              <a:rPr lang="en-US" altLang="x-none" sz="1200" dirty="0"/>
              <a:t>, A. Deutsch, G. </a:t>
            </a:r>
            <a:r>
              <a:rPr lang="en-US" altLang="x-none" sz="1200" dirty="0" err="1"/>
              <a:t>Canright</a:t>
            </a:r>
            <a:r>
              <a:rPr lang="en-US" altLang="x-none" sz="1200" dirty="0"/>
              <a:t>, P.P. </a:t>
            </a:r>
            <a:r>
              <a:rPr lang="en-US" altLang="x-none" sz="1200" dirty="0" err="1"/>
              <a:t>Chaudhuri</a:t>
            </a:r>
            <a:r>
              <a:rPr lang="en-US" altLang="x-none" sz="1200" dirty="0"/>
              <a:t>. (2003). A survey on cellular automata. Technical report Centre for High-Performance Computing Dresden University of Technology. </a:t>
            </a:r>
          </a:p>
          <a:p>
            <a:pPr marL="292100" lvl="1" indent="-292100">
              <a:buNone/>
            </a:pPr>
            <a:r>
              <a:rPr lang="en-US" altLang="x-none" sz="1200" dirty="0"/>
              <a:t>[2]	K. </a:t>
            </a:r>
            <a:r>
              <a:rPr lang="en-US" altLang="x-none" sz="1200" dirty="0" err="1"/>
              <a:t>Bentaleb</a:t>
            </a:r>
            <a:r>
              <a:rPr lang="en-US" altLang="x-none" sz="1200" dirty="0"/>
              <a:t>, K. </a:t>
            </a:r>
            <a:r>
              <a:rPr lang="en-US" altLang="x-none" sz="1200" dirty="0" err="1"/>
              <a:t>Jetto</a:t>
            </a:r>
            <a:r>
              <a:rPr lang="en-US" altLang="x-none" sz="1200" dirty="0"/>
              <a:t>, H. </a:t>
            </a:r>
            <a:r>
              <a:rPr lang="en-US" altLang="x-none" sz="1200" dirty="0" err="1"/>
              <a:t>Ez-Zahraouy</a:t>
            </a:r>
            <a:r>
              <a:rPr lang="en-US" altLang="x-none" sz="1200" dirty="0"/>
              <a:t>, A. </a:t>
            </a:r>
            <a:r>
              <a:rPr lang="en-US" altLang="x-none" sz="1200" dirty="0" err="1"/>
              <a:t>Benyoussef</a:t>
            </a:r>
            <a:r>
              <a:rPr lang="en-US" altLang="x-none" sz="1200" dirty="0"/>
              <a:t>. (2013). A cellular automata traffic flow modeling of desired speed variability. Chinese Physics B, Volume 22, Number 1.</a:t>
            </a:r>
          </a:p>
          <a:p>
            <a:pPr marL="292100" lvl="1" indent="-292100">
              <a:buNone/>
            </a:pPr>
            <a:r>
              <a:rPr lang="en-US" altLang="x-none" sz="1200" dirty="0"/>
              <a:t>[3]	I. </a:t>
            </a:r>
            <a:r>
              <a:rPr lang="en-US" altLang="x-none" sz="1200" dirty="0" err="1"/>
              <a:t>Kurnaz</a:t>
            </a:r>
            <a:r>
              <a:rPr lang="en-US" altLang="x-none" sz="1200" dirty="0"/>
              <a:t> (2016). Urban Traffic Modeling With Microscopic Approach Using Cellular Automata. </a:t>
            </a:r>
            <a:r>
              <a:rPr lang="en-US" altLang="x-none" sz="1200" dirty="0" err="1"/>
              <a:t>Tehnički</a:t>
            </a:r>
            <a:r>
              <a:rPr lang="en-US" altLang="x-none" sz="1200" dirty="0"/>
              <a:t> </a:t>
            </a:r>
            <a:r>
              <a:rPr lang="en-US" altLang="x-none" sz="1200" dirty="0" err="1"/>
              <a:t>vjesnik</a:t>
            </a:r>
            <a:r>
              <a:rPr lang="en-US" altLang="x-none" sz="1200" dirty="0"/>
              <a:t> 23, 6(2016), 1565-1570. </a:t>
            </a:r>
          </a:p>
          <a:p>
            <a:pPr marL="292100" lvl="1" indent="-292100">
              <a:buNone/>
            </a:pPr>
            <a:r>
              <a:rPr lang="en-US" altLang="x-none" sz="1200" dirty="0"/>
              <a:t>[4]	P. </a:t>
            </a:r>
            <a:r>
              <a:rPr lang="en-US" altLang="x-none" sz="1200" dirty="0" err="1"/>
              <a:t>Eosina</a:t>
            </a:r>
            <a:r>
              <a:rPr lang="en-US" altLang="x-none" sz="1200" dirty="0"/>
              <a:t>, T. </a:t>
            </a:r>
            <a:r>
              <a:rPr lang="en-US" altLang="x-none" sz="1200" dirty="0" err="1"/>
              <a:t>Djatna</a:t>
            </a:r>
            <a:r>
              <a:rPr lang="en-US" altLang="x-none" sz="1200" dirty="0"/>
              <a:t>, H. </a:t>
            </a:r>
            <a:r>
              <a:rPr lang="en-US" altLang="x-none" sz="1200" dirty="0" err="1"/>
              <a:t>Khusun</a:t>
            </a:r>
            <a:r>
              <a:rPr lang="en-US" altLang="x-none" sz="1200" dirty="0"/>
              <a:t>. (2016). A Cellular Automata Modeling for Visualizing and Predicting Spreading Patterns of Dengue Fever. TELKOMNIKA (Telecommunication Computing Electronics and Control) 14 (1), 228-237. </a:t>
            </a:r>
            <a:endParaRPr lang="en-US" altLang="x-none" sz="1200" dirty="0" smtClean="0"/>
          </a:p>
          <a:p>
            <a:pPr marL="292100" lvl="1" indent="-292100">
              <a:buNone/>
            </a:pPr>
            <a:r>
              <a:rPr lang="en-US" altLang="x-none" sz="1200" dirty="0"/>
              <a:t>[5]	</a:t>
            </a:r>
            <a:r>
              <a:rPr lang="en-US" altLang="x-none" sz="1200" dirty="0" err="1"/>
              <a:t>Senthil</a:t>
            </a:r>
            <a:r>
              <a:rPr lang="en-US" altLang="x-none" sz="1200" dirty="0"/>
              <a:t> </a:t>
            </a:r>
            <a:r>
              <a:rPr lang="en-US" altLang="x-none" sz="1200" dirty="0" err="1"/>
              <a:t>Athithan</a:t>
            </a:r>
            <a:r>
              <a:rPr lang="en-US" altLang="x-none" sz="1200" dirty="0"/>
              <a:t>, et.al. (2014). Dynamic Cellular Automata Based Epidemic Spread Model for Population in Patches with Movement. Journal of Computational Environmental Sciences, vol. 2014, Article ID 518053, 8 pages, 2014. doi:10.1155/2014/518053.</a:t>
            </a:r>
            <a:endParaRPr lang="en-US" altLang="x-none" sz="1200" dirty="0" smtClean="0"/>
          </a:p>
          <a:p>
            <a:pPr marL="27432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24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22A35"/>
                </a:solidFill>
              </a:rPr>
              <a:t>T</a:t>
            </a:r>
            <a:r>
              <a:rPr lang="en-US" dirty="0"/>
              <a:t>hank        </a:t>
            </a:r>
            <a:r>
              <a:rPr lang="en-US" dirty="0">
                <a:solidFill>
                  <a:srgbClr val="222A35"/>
                </a:solidFill>
              </a:rPr>
              <a:t>Y</a:t>
            </a:r>
            <a:r>
              <a:rPr lang="en-US" dirty="0"/>
              <a:t>ou!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800499" y="1602880"/>
            <a:ext cx="968870" cy="968870"/>
            <a:chOff x="1382807" y="174388"/>
            <a:chExt cx="3025589" cy="3025588"/>
          </a:xfrm>
        </p:grpSpPr>
        <p:sp>
          <p:nvSpPr>
            <p:cNvPr id="8" name="Rectangle 7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16A0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163311" y="784634"/>
              <a:ext cx="1468794" cy="1928720"/>
            </a:xfrm>
            <a:custGeom>
              <a:avLst/>
              <a:gdLst/>
              <a:ahLst/>
              <a:cxnLst/>
              <a:rect l="l" t="t" r="r" b="b"/>
              <a:pathLst>
                <a:path w="1468794" h="1928720">
                  <a:moveTo>
                    <a:pt x="57861" y="0"/>
                  </a:moveTo>
                  <a:lnTo>
                    <a:pt x="1410932" y="0"/>
                  </a:lnTo>
                  <a:cubicBezTo>
                    <a:pt x="1419834" y="0"/>
                    <a:pt x="1427994" y="2720"/>
                    <a:pt x="1435412" y="8160"/>
                  </a:cubicBezTo>
                  <a:cubicBezTo>
                    <a:pt x="1442830" y="13600"/>
                    <a:pt x="1449012" y="22501"/>
                    <a:pt x="1453957" y="34865"/>
                  </a:cubicBezTo>
                  <a:cubicBezTo>
                    <a:pt x="1458903" y="47229"/>
                    <a:pt x="1462612" y="63796"/>
                    <a:pt x="1465085" y="84567"/>
                  </a:cubicBezTo>
                  <a:cubicBezTo>
                    <a:pt x="1467558" y="105338"/>
                    <a:pt x="1468794" y="130559"/>
                    <a:pt x="1468794" y="160232"/>
                  </a:cubicBezTo>
                  <a:cubicBezTo>
                    <a:pt x="1468794" y="188915"/>
                    <a:pt x="1467558" y="213395"/>
                    <a:pt x="1465085" y="233672"/>
                  </a:cubicBezTo>
                  <a:cubicBezTo>
                    <a:pt x="1462612" y="253948"/>
                    <a:pt x="1458903" y="270268"/>
                    <a:pt x="1453957" y="282631"/>
                  </a:cubicBezTo>
                  <a:cubicBezTo>
                    <a:pt x="1449012" y="294995"/>
                    <a:pt x="1442830" y="304144"/>
                    <a:pt x="1435412" y="310079"/>
                  </a:cubicBezTo>
                  <a:cubicBezTo>
                    <a:pt x="1427994" y="316013"/>
                    <a:pt x="1419834" y="318980"/>
                    <a:pt x="1410932" y="318980"/>
                  </a:cubicBezTo>
                  <a:lnTo>
                    <a:pt x="930236" y="318980"/>
                  </a:lnTo>
                  <a:lnTo>
                    <a:pt x="930236" y="1866407"/>
                  </a:lnTo>
                  <a:cubicBezTo>
                    <a:pt x="930236" y="1876298"/>
                    <a:pt x="927021" y="1885200"/>
                    <a:pt x="920592" y="1893112"/>
                  </a:cubicBezTo>
                  <a:cubicBezTo>
                    <a:pt x="914163" y="1901025"/>
                    <a:pt x="903531" y="1907454"/>
                    <a:pt x="888694" y="1912400"/>
                  </a:cubicBezTo>
                  <a:cubicBezTo>
                    <a:pt x="873858" y="1917345"/>
                    <a:pt x="853829" y="1921301"/>
                    <a:pt x="828607" y="1924269"/>
                  </a:cubicBezTo>
                  <a:cubicBezTo>
                    <a:pt x="803386" y="1927236"/>
                    <a:pt x="771982" y="1928720"/>
                    <a:pt x="734397" y="1928720"/>
                  </a:cubicBezTo>
                  <a:cubicBezTo>
                    <a:pt x="696811" y="1928720"/>
                    <a:pt x="665408" y="1927236"/>
                    <a:pt x="640186" y="1924269"/>
                  </a:cubicBezTo>
                  <a:cubicBezTo>
                    <a:pt x="614964" y="1921301"/>
                    <a:pt x="594935" y="1917345"/>
                    <a:pt x="580099" y="1912400"/>
                  </a:cubicBezTo>
                  <a:cubicBezTo>
                    <a:pt x="565263" y="1907454"/>
                    <a:pt x="554630" y="1901025"/>
                    <a:pt x="548201" y="1893112"/>
                  </a:cubicBezTo>
                  <a:cubicBezTo>
                    <a:pt x="541772" y="1885200"/>
                    <a:pt x="538558" y="1876298"/>
                    <a:pt x="538558" y="1866407"/>
                  </a:cubicBezTo>
                  <a:lnTo>
                    <a:pt x="538558" y="318980"/>
                  </a:lnTo>
                  <a:lnTo>
                    <a:pt x="57861" y="318980"/>
                  </a:lnTo>
                  <a:cubicBezTo>
                    <a:pt x="47970" y="318980"/>
                    <a:pt x="39563" y="316013"/>
                    <a:pt x="32640" y="310079"/>
                  </a:cubicBezTo>
                  <a:cubicBezTo>
                    <a:pt x="25716" y="304144"/>
                    <a:pt x="19781" y="294995"/>
                    <a:pt x="14836" y="282631"/>
                  </a:cubicBezTo>
                  <a:cubicBezTo>
                    <a:pt x="9891" y="270268"/>
                    <a:pt x="6181" y="253948"/>
                    <a:pt x="3709" y="233672"/>
                  </a:cubicBezTo>
                  <a:cubicBezTo>
                    <a:pt x="1236" y="213395"/>
                    <a:pt x="0" y="188915"/>
                    <a:pt x="0" y="160232"/>
                  </a:cubicBezTo>
                  <a:cubicBezTo>
                    <a:pt x="0" y="130559"/>
                    <a:pt x="1236" y="105338"/>
                    <a:pt x="3709" y="84567"/>
                  </a:cubicBezTo>
                  <a:cubicBezTo>
                    <a:pt x="6181" y="63796"/>
                    <a:pt x="9891" y="47229"/>
                    <a:pt x="14836" y="34865"/>
                  </a:cubicBezTo>
                  <a:cubicBezTo>
                    <a:pt x="19781" y="22501"/>
                    <a:pt x="25716" y="13600"/>
                    <a:pt x="32640" y="8160"/>
                  </a:cubicBezTo>
                  <a:cubicBezTo>
                    <a:pt x="39563" y="2720"/>
                    <a:pt x="47970" y="0"/>
                    <a:pt x="578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783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8867" y="802692"/>
              <a:ext cx="2209529" cy="2397284"/>
            </a:xfrm>
            <a:custGeom>
              <a:avLst/>
              <a:gdLst>
                <a:gd name="connsiteX0" fmla="*/ 0 w 2209529"/>
                <a:gd name="connsiteY0" fmla="*/ 293050 h 2397284"/>
                <a:gd name="connsiteX1" fmla="*/ 22306 w 2209529"/>
                <a:gd name="connsiteY1" fmla="*/ 300922 h 2397284"/>
                <a:gd name="connsiteX2" fmla="*/ 503003 w 2209529"/>
                <a:gd name="connsiteY2" fmla="*/ 300922 h 2397284"/>
                <a:gd name="connsiteX3" fmla="*/ 503003 w 2209529"/>
                <a:gd name="connsiteY3" fmla="*/ 729388 h 2397284"/>
                <a:gd name="connsiteX4" fmla="*/ 1406731 w 2209529"/>
                <a:gd name="connsiteY4" fmla="*/ 0 h 2397284"/>
                <a:gd name="connsiteX5" fmla="*/ 2209529 w 2209529"/>
                <a:gd name="connsiteY5" fmla="*/ 696401 h 2397284"/>
                <a:gd name="connsiteX6" fmla="*/ 2209529 w 2209529"/>
                <a:gd name="connsiteY6" fmla="*/ 2397284 h 2397284"/>
                <a:gd name="connsiteX7" fmla="*/ 1115822 w 2209529"/>
                <a:gd name="connsiteY7" fmla="*/ 2397284 h 2397284"/>
                <a:gd name="connsiteX8" fmla="*/ 516470 w 2209529"/>
                <a:gd name="connsiteY8" fmla="*/ 1877366 h 2397284"/>
                <a:gd name="connsiteX9" fmla="*/ 544544 w 2209529"/>
                <a:gd name="connsiteY9" fmla="*/ 1894342 h 2397284"/>
                <a:gd name="connsiteX10" fmla="*/ 604631 w 2209529"/>
                <a:gd name="connsiteY10" fmla="*/ 1906211 h 2397284"/>
                <a:gd name="connsiteX11" fmla="*/ 698842 w 2209529"/>
                <a:gd name="connsiteY11" fmla="*/ 1910662 h 2397284"/>
                <a:gd name="connsiteX12" fmla="*/ 793052 w 2209529"/>
                <a:gd name="connsiteY12" fmla="*/ 1906211 h 2397284"/>
                <a:gd name="connsiteX13" fmla="*/ 853139 w 2209529"/>
                <a:gd name="connsiteY13" fmla="*/ 1894342 h 2397284"/>
                <a:gd name="connsiteX14" fmla="*/ 885037 w 2209529"/>
                <a:gd name="connsiteY14" fmla="*/ 1875054 h 2397284"/>
                <a:gd name="connsiteX15" fmla="*/ 894681 w 2209529"/>
                <a:gd name="connsiteY15" fmla="*/ 1848349 h 2397284"/>
                <a:gd name="connsiteX16" fmla="*/ 894681 w 2209529"/>
                <a:gd name="connsiteY16" fmla="*/ 300922 h 2397284"/>
                <a:gd name="connsiteX17" fmla="*/ 1375377 w 2209529"/>
                <a:gd name="connsiteY17" fmla="*/ 300922 h 2397284"/>
                <a:gd name="connsiteX18" fmla="*/ 1399857 w 2209529"/>
                <a:gd name="connsiteY18" fmla="*/ 292021 h 2397284"/>
                <a:gd name="connsiteX19" fmla="*/ 1418402 w 2209529"/>
                <a:gd name="connsiteY19" fmla="*/ 264573 h 2397284"/>
                <a:gd name="connsiteX20" fmla="*/ 1429530 w 2209529"/>
                <a:gd name="connsiteY20" fmla="*/ 215614 h 2397284"/>
                <a:gd name="connsiteX21" fmla="*/ 1433239 w 2209529"/>
                <a:gd name="connsiteY21" fmla="*/ 142174 h 2397284"/>
                <a:gd name="connsiteX22" fmla="*/ 1429530 w 2209529"/>
                <a:gd name="connsiteY22" fmla="*/ 66509 h 2397284"/>
                <a:gd name="connsiteX23" fmla="*/ 1418402 w 2209529"/>
                <a:gd name="connsiteY23" fmla="*/ 16807 h 23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09529" h="2397284">
                  <a:moveTo>
                    <a:pt x="0" y="293050"/>
                  </a:moveTo>
                  <a:lnTo>
                    <a:pt x="22306" y="300922"/>
                  </a:lnTo>
                  <a:lnTo>
                    <a:pt x="503003" y="300922"/>
                  </a:lnTo>
                  <a:lnTo>
                    <a:pt x="503003" y="729388"/>
                  </a:lnTo>
                  <a:close/>
                  <a:moveTo>
                    <a:pt x="1406731" y="0"/>
                  </a:moveTo>
                  <a:lnTo>
                    <a:pt x="2209529" y="696401"/>
                  </a:lnTo>
                  <a:lnTo>
                    <a:pt x="2209529" y="2397284"/>
                  </a:lnTo>
                  <a:lnTo>
                    <a:pt x="1115822" y="2397284"/>
                  </a:lnTo>
                  <a:lnTo>
                    <a:pt x="516470" y="1877366"/>
                  </a:lnTo>
                  <a:lnTo>
                    <a:pt x="544544" y="1894342"/>
                  </a:lnTo>
                  <a:cubicBezTo>
                    <a:pt x="559380" y="1899287"/>
                    <a:pt x="579409" y="1903243"/>
                    <a:pt x="604631" y="1906211"/>
                  </a:cubicBezTo>
                  <a:cubicBezTo>
                    <a:pt x="629853" y="1909178"/>
                    <a:pt x="661256" y="1910662"/>
                    <a:pt x="698842" y="1910662"/>
                  </a:cubicBezTo>
                  <a:cubicBezTo>
                    <a:pt x="736427" y="1910662"/>
                    <a:pt x="767831" y="1909178"/>
                    <a:pt x="793052" y="1906211"/>
                  </a:cubicBezTo>
                  <a:cubicBezTo>
                    <a:pt x="818274" y="1903243"/>
                    <a:pt x="838303" y="1899287"/>
                    <a:pt x="853139" y="1894342"/>
                  </a:cubicBezTo>
                  <a:cubicBezTo>
                    <a:pt x="867976" y="1889396"/>
                    <a:pt x="878608" y="1882967"/>
                    <a:pt x="885037" y="1875054"/>
                  </a:cubicBezTo>
                  <a:cubicBezTo>
                    <a:pt x="891466" y="1867142"/>
                    <a:pt x="894681" y="1858240"/>
                    <a:pt x="894681" y="1848349"/>
                  </a:cubicBezTo>
                  <a:lnTo>
                    <a:pt x="894681" y="300922"/>
                  </a:lnTo>
                  <a:lnTo>
                    <a:pt x="1375377" y="300922"/>
                  </a:lnTo>
                  <a:cubicBezTo>
                    <a:pt x="1384279" y="300922"/>
                    <a:pt x="1392439" y="297955"/>
                    <a:pt x="1399857" y="292021"/>
                  </a:cubicBezTo>
                  <a:cubicBezTo>
                    <a:pt x="1407275" y="286086"/>
                    <a:pt x="1413457" y="276937"/>
                    <a:pt x="1418402" y="264573"/>
                  </a:cubicBezTo>
                  <a:cubicBezTo>
                    <a:pt x="1423348" y="252210"/>
                    <a:pt x="1427057" y="235890"/>
                    <a:pt x="1429530" y="215614"/>
                  </a:cubicBezTo>
                  <a:cubicBezTo>
                    <a:pt x="1432003" y="195337"/>
                    <a:pt x="1433239" y="170857"/>
                    <a:pt x="1433239" y="142174"/>
                  </a:cubicBezTo>
                  <a:cubicBezTo>
                    <a:pt x="1433239" y="112501"/>
                    <a:pt x="1432003" y="87280"/>
                    <a:pt x="1429530" y="66509"/>
                  </a:cubicBezTo>
                  <a:cubicBezTo>
                    <a:pt x="1427057" y="45738"/>
                    <a:pt x="1423348" y="29171"/>
                    <a:pt x="1418402" y="168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686589" y="1602880"/>
            <a:ext cx="968870" cy="968870"/>
            <a:chOff x="1382807" y="174388"/>
            <a:chExt cx="3025589" cy="3025588"/>
          </a:xfrm>
        </p:grpSpPr>
        <p:sp>
          <p:nvSpPr>
            <p:cNvPr id="12" name="Rectangle 11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C0392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0121" y="810818"/>
              <a:ext cx="1868275" cy="2389158"/>
            </a:xfrm>
            <a:custGeom>
              <a:avLst/>
              <a:gdLst>
                <a:gd name="connsiteX0" fmla="*/ 0 w 1868275"/>
                <a:gd name="connsiteY0" fmla="*/ 1718 h 2389158"/>
                <a:gd name="connsiteX1" fmla="*/ 506810 w 1868275"/>
                <a:gd name="connsiteY1" fmla="*/ 441359 h 2389158"/>
                <a:gd name="connsiteX2" fmla="*/ 476232 w 1868275"/>
                <a:gd name="connsiteY2" fmla="*/ 509406 h 2389158"/>
                <a:gd name="connsiteX3" fmla="*/ 418370 w 1868275"/>
                <a:gd name="connsiteY3" fmla="*/ 653319 h 2389158"/>
                <a:gd name="connsiteX4" fmla="*/ 360509 w 1868275"/>
                <a:gd name="connsiteY4" fmla="*/ 809100 h 2389158"/>
                <a:gd name="connsiteX5" fmla="*/ 357541 w 1868275"/>
                <a:gd name="connsiteY5" fmla="*/ 809100 h 2389158"/>
                <a:gd name="connsiteX6" fmla="*/ 295971 w 1868275"/>
                <a:gd name="connsiteY6" fmla="*/ 650351 h 2389158"/>
                <a:gd name="connsiteX7" fmla="*/ 234400 w 1868275"/>
                <a:gd name="connsiteY7" fmla="*/ 506439 h 2389158"/>
                <a:gd name="connsiteX8" fmla="*/ 20757 w 1868275"/>
                <a:gd name="connsiteY8" fmla="*/ 34645 h 2389158"/>
                <a:gd name="connsiteX9" fmla="*/ 1103694 w 1868275"/>
                <a:gd name="connsiteY9" fmla="*/ 0 h 2389158"/>
                <a:gd name="connsiteX10" fmla="*/ 1868275 w 1868275"/>
                <a:gd name="connsiteY10" fmla="*/ 663249 h 2389158"/>
                <a:gd name="connsiteX11" fmla="*/ 1868275 w 1868275"/>
                <a:gd name="connsiteY11" fmla="*/ 2389158 h 2389158"/>
                <a:gd name="connsiteX12" fmla="*/ 768108 w 1868275"/>
                <a:gd name="connsiteY12" fmla="*/ 2389158 h 2389158"/>
                <a:gd name="connsiteX13" fmla="*/ 176188 w 1868275"/>
                <a:gd name="connsiteY13" fmla="*/ 1875688 h 2389158"/>
                <a:gd name="connsiteX14" fmla="*/ 193600 w 1868275"/>
                <a:gd name="connsiteY14" fmla="*/ 1886216 h 2389158"/>
                <a:gd name="connsiteX15" fmla="*/ 253687 w 1868275"/>
                <a:gd name="connsiteY15" fmla="*/ 1898085 h 2389158"/>
                <a:gd name="connsiteX16" fmla="*/ 348639 w 1868275"/>
                <a:gd name="connsiteY16" fmla="*/ 1902536 h 2389158"/>
                <a:gd name="connsiteX17" fmla="*/ 442850 w 1868275"/>
                <a:gd name="connsiteY17" fmla="*/ 1898085 h 2389158"/>
                <a:gd name="connsiteX18" fmla="*/ 502937 w 1868275"/>
                <a:gd name="connsiteY18" fmla="*/ 1886216 h 2389158"/>
                <a:gd name="connsiteX19" fmla="*/ 534835 w 1868275"/>
                <a:gd name="connsiteY19" fmla="*/ 1866928 h 2389158"/>
                <a:gd name="connsiteX20" fmla="*/ 544479 w 1868275"/>
                <a:gd name="connsiteY20" fmla="*/ 1840223 h 2389158"/>
                <a:gd name="connsiteX21" fmla="*/ 544479 w 1868275"/>
                <a:gd name="connsiteY21" fmla="*/ 1165171 h 2389158"/>
                <a:gd name="connsiteX22" fmla="*/ 1069684 w 1868275"/>
                <a:gd name="connsiteY22" fmla="*/ 119212 h 2389158"/>
                <a:gd name="connsiteX23" fmla="*/ 1105291 w 1868275"/>
                <a:gd name="connsiteY23" fmla="*/ 34645 h 2389158"/>
                <a:gd name="connsiteX24" fmla="*/ 1107702 w 1868275"/>
                <a:gd name="connsiteY24" fmla="*/ 7383 h 238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68275" h="2389158">
                  <a:moveTo>
                    <a:pt x="0" y="1718"/>
                  </a:moveTo>
                  <a:lnTo>
                    <a:pt x="506810" y="441359"/>
                  </a:lnTo>
                  <a:lnTo>
                    <a:pt x="476232" y="509406"/>
                  </a:lnTo>
                  <a:cubicBezTo>
                    <a:pt x="457439" y="554904"/>
                    <a:pt x="438152" y="602875"/>
                    <a:pt x="418370" y="653319"/>
                  </a:cubicBezTo>
                  <a:cubicBezTo>
                    <a:pt x="398588" y="703762"/>
                    <a:pt x="379301" y="755689"/>
                    <a:pt x="360509" y="809100"/>
                  </a:cubicBezTo>
                  <a:lnTo>
                    <a:pt x="357541" y="809100"/>
                  </a:lnTo>
                  <a:cubicBezTo>
                    <a:pt x="336770" y="753711"/>
                    <a:pt x="316247" y="700795"/>
                    <a:pt x="295971" y="650351"/>
                  </a:cubicBezTo>
                  <a:cubicBezTo>
                    <a:pt x="275694" y="599908"/>
                    <a:pt x="255171" y="551937"/>
                    <a:pt x="234400" y="506439"/>
                  </a:cubicBezTo>
                  <a:lnTo>
                    <a:pt x="20757" y="34645"/>
                  </a:lnTo>
                  <a:close/>
                  <a:moveTo>
                    <a:pt x="1103694" y="0"/>
                  </a:moveTo>
                  <a:lnTo>
                    <a:pt x="1868275" y="663249"/>
                  </a:lnTo>
                  <a:lnTo>
                    <a:pt x="1868275" y="2389158"/>
                  </a:lnTo>
                  <a:lnTo>
                    <a:pt x="768108" y="2389158"/>
                  </a:lnTo>
                  <a:lnTo>
                    <a:pt x="176188" y="1875688"/>
                  </a:lnTo>
                  <a:lnTo>
                    <a:pt x="193600" y="1886216"/>
                  </a:lnTo>
                  <a:cubicBezTo>
                    <a:pt x="208931" y="1891161"/>
                    <a:pt x="228960" y="1895117"/>
                    <a:pt x="253687" y="1898085"/>
                  </a:cubicBezTo>
                  <a:cubicBezTo>
                    <a:pt x="278414" y="1901052"/>
                    <a:pt x="310065" y="1902536"/>
                    <a:pt x="348639" y="1902536"/>
                  </a:cubicBezTo>
                  <a:cubicBezTo>
                    <a:pt x="386225" y="1902536"/>
                    <a:pt x="417628" y="1901052"/>
                    <a:pt x="442850" y="1898085"/>
                  </a:cubicBezTo>
                  <a:cubicBezTo>
                    <a:pt x="468072" y="1895117"/>
                    <a:pt x="488101" y="1891161"/>
                    <a:pt x="502937" y="1886216"/>
                  </a:cubicBezTo>
                  <a:cubicBezTo>
                    <a:pt x="517773" y="1881270"/>
                    <a:pt x="528406" y="1874841"/>
                    <a:pt x="534835" y="1866928"/>
                  </a:cubicBezTo>
                  <a:cubicBezTo>
                    <a:pt x="541264" y="1859016"/>
                    <a:pt x="544479" y="1850114"/>
                    <a:pt x="544479" y="1840223"/>
                  </a:cubicBezTo>
                  <a:lnTo>
                    <a:pt x="544479" y="1165171"/>
                  </a:lnTo>
                  <a:lnTo>
                    <a:pt x="1069684" y="119212"/>
                  </a:lnTo>
                  <a:cubicBezTo>
                    <a:pt x="1087488" y="83604"/>
                    <a:pt x="1099357" y="55416"/>
                    <a:pt x="1105291" y="34645"/>
                  </a:cubicBezTo>
                  <a:cubicBezTo>
                    <a:pt x="1108259" y="24260"/>
                    <a:pt x="1109062" y="15172"/>
                    <a:pt x="1107702" y="738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28726" y="775732"/>
              <a:ext cx="1519738" cy="1937622"/>
            </a:xfrm>
            <a:custGeom>
              <a:avLst/>
              <a:gdLst/>
              <a:ahLst/>
              <a:cxnLst/>
              <a:rect l="l" t="t" r="r" b="b"/>
              <a:pathLst>
                <a:path w="1519738" h="1937622">
                  <a:moveTo>
                    <a:pt x="202189" y="0"/>
                  </a:moveTo>
                  <a:cubicBezTo>
                    <a:pt x="247688" y="0"/>
                    <a:pt x="284036" y="989"/>
                    <a:pt x="311236" y="2967"/>
                  </a:cubicBezTo>
                  <a:cubicBezTo>
                    <a:pt x="338436" y="4946"/>
                    <a:pt x="359949" y="8655"/>
                    <a:pt x="375774" y="14095"/>
                  </a:cubicBezTo>
                  <a:cubicBezTo>
                    <a:pt x="391600" y="19534"/>
                    <a:pt x="403221" y="26705"/>
                    <a:pt x="410640" y="35607"/>
                  </a:cubicBezTo>
                  <a:cubicBezTo>
                    <a:pt x="418058" y="44509"/>
                    <a:pt x="425229" y="55883"/>
                    <a:pt x="432152" y="69731"/>
                  </a:cubicBezTo>
                  <a:lnTo>
                    <a:pt x="645795" y="541525"/>
                  </a:lnTo>
                  <a:cubicBezTo>
                    <a:pt x="666566" y="587023"/>
                    <a:pt x="687089" y="634994"/>
                    <a:pt x="707366" y="685437"/>
                  </a:cubicBezTo>
                  <a:cubicBezTo>
                    <a:pt x="727642" y="735881"/>
                    <a:pt x="748165" y="788797"/>
                    <a:pt x="768936" y="844186"/>
                  </a:cubicBezTo>
                  <a:lnTo>
                    <a:pt x="771904" y="844186"/>
                  </a:lnTo>
                  <a:cubicBezTo>
                    <a:pt x="790696" y="790775"/>
                    <a:pt x="809983" y="738848"/>
                    <a:pt x="829765" y="688405"/>
                  </a:cubicBezTo>
                  <a:cubicBezTo>
                    <a:pt x="849547" y="637961"/>
                    <a:pt x="868834" y="589990"/>
                    <a:pt x="887627" y="544492"/>
                  </a:cubicBezTo>
                  <a:lnTo>
                    <a:pt x="1098302" y="75665"/>
                  </a:lnTo>
                  <a:cubicBezTo>
                    <a:pt x="1103248" y="59840"/>
                    <a:pt x="1109430" y="47229"/>
                    <a:pt x="1116848" y="37833"/>
                  </a:cubicBezTo>
                  <a:cubicBezTo>
                    <a:pt x="1124266" y="28436"/>
                    <a:pt x="1135393" y="20771"/>
                    <a:pt x="1150229" y="14836"/>
                  </a:cubicBezTo>
                  <a:cubicBezTo>
                    <a:pt x="1165066" y="8902"/>
                    <a:pt x="1185342" y="4946"/>
                    <a:pt x="1211058" y="2967"/>
                  </a:cubicBezTo>
                  <a:cubicBezTo>
                    <a:pt x="1236774" y="989"/>
                    <a:pt x="1270898" y="0"/>
                    <a:pt x="1313429" y="0"/>
                  </a:cubicBezTo>
                  <a:cubicBezTo>
                    <a:pt x="1369807" y="0"/>
                    <a:pt x="1413574" y="1236"/>
                    <a:pt x="1444730" y="3709"/>
                  </a:cubicBezTo>
                  <a:cubicBezTo>
                    <a:pt x="1475886" y="6182"/>
                    <a:pt x="1497152" y="12611"/>
                    <a:pt x="1508526" y="22996"/>
                  </a:cubicBezTo>
                  <a:cubicBezTo>
                    <a:pt x="1519901" y="33382"/>
                    <a:pt x="1522621" y="48960"/>
                    <a:pt x="1516686" y="69731"/>
                  </a:cubicBezTo>
                  <a:cubicBezTo>
                    <a:pt x="1510752" y="90502"/>
                    <a:pt x="1498883" y="118690"/>
                    <a:pt x="1481079" y="154298"/>
                  </a:cubicBezTo>
                  <a:lnTo>
                    <a:pt x="955874" y="1200257"/>
                  </a:lnTo>
                  <a:lnTo>
                    <a:pt x="955874" y="1875309"/>
                  </a:lnTo>
                  <a:cubicBezTo>
                    <a:pt x="955874" y="1885200"/>
                    <a:pt x="952659" y="1894102"/>
                    <a:pt x="946230" y="1902014"/>
                  </a:cubicBezTo>
                  <a:cubicBezTo>
                    <a:pt x="939801" y="1909927"/>
                    <a:pt x="929168" y="1916356"/>
                    <a:pt x="914332" y="1921302"/>
                  </a:cubicBezTo>
                  <a:cubicBezTo>
                    <a:pt x="899496" y="1926247"/>
                    <a:pt x="879467" y="1930203"/>
                    <a:pt x="854245" y="1933171"/>
                  </a:cubicBezTo>
                  <a:cubicBezTo>
                    <a:pt x="829023" y="1936138"/>
                    <a:pt x="797620" y="1937622"/>
                    <a:pt x="760034" y="1937622"/>
                  </a:cubicBezTo>
                  <a:cubicBezTo>
                    <a:pt x="721460" y="1937622"/>
                    <a:pt x="689809" y="1936138"/>
                    <a:pt x="665082" y="1933171"/>
                  </a:cubicBezTo>
                  <a:cubicBezTo>
                    <a:pt x="640355" y="1930203"/>
                    <a:pt x="620326" y="1926247"/>
                    <a:pt x="604995" y="1921302"/>
                  </a:cubicBezTo>
                  <a:cubicBezTo>
                    <a:pt x="589664" y="1916356"/>
                    <a:pt x="579032" y="1909927"/>
                    <a:pt x="573097" y="1902014"/>
                  </a:cubicBezTo>
                  <a:cubicBezTo>
                    <a:pt x="567163" y="1894102"/>
                    <a:pt x="564195" y="1885200"/>
                    <a:pt x="564195" y="1875309"/>
                  </a:cubicBezTo>
                  <a:lnTo>
                    <a:pt x="564195" y="1200257"/>
                  </a:lnTo>
                  <a:lnTo>
                    <a:pt x="38990" y="154298"/>
                  </a:lnTo>
                  <a:cubicBezTo>
                    <a:pt x="20198" y="117701"/>
                    <a:pt x="8081" y="89265"/>
                    <a:pt x="2641" y="68989"/>
                  </a:cubicBezTo>
                  <a:cubicBezTo>
                    <a:pt x="-2799" y="48713"/>
                    <a:pt x="168" y="33382"/>
                    <a:pt x="11543" y="22996"/>
                  </a:cubicBezTo>
                  <a:cubicBezTo>
                    <a:pt x="22917" y="12611"/>
                    <a:pt x="43936" y="6182"/>
                    <a:pt x="74597" y="3709"/>
                  </a:cubicBezTo>
                  <a:cubicBezTo>
                    <a:pt x="105259" y="1236"/>
                    <a:pt x="147790" y="0"/>
                    <a:pt x="20218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783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4781550"/>
            <a:ext cx="9144000" cy="3619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28600"/>
            <a:ext cx="9143999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r" defTabSz="685766" rtl="0" eaLnBrk="1" latinLnBrk="0" hangingPunct="1">
              <a:spcBef>
                <a:spcPct val="0"/>
              </a:spcBef>
              <a:buNone/>
              <a:defRPr sz="24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9900"/>
                </a:solidFill>
              </a:rPr>
              <a:t>Introduction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Entrepreneurship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428750"/>
            <a:ext cx="4419600" cy="3276600"/>
          </a:xfrm>
        </p:spPr>
        <p:txBody>
          <a:bodyPr>
            <a:noAutofit/>
          </a:bodyPr>
          <a:lstStyle/>
          <a:p>
            <a:r>
              <a:rPr lang="en-US" sz="1800" dirty="0"/>
              <a:t>Entrepreneurship is understood as the application of creativity and innovation to solve problems and efforts to exploit the opportunities faced by people every day. </a:t>
            </a:r>
            <a:endParaRPr lang="en-US" sz="1800" dirty="0" smtClean="0"/>
          </a:p>
          <a:p>
            <a:r>
              <a:rPr lang="en-US" sz="1800" dirty="0"/>
              <a:t>People who engage in entrepreneurial activity are called entrepreneurs.</a:t>
            </a:r>
          </a:p>
          <a:p>
            <a:r>
              <a:rPr lang="en-US" sz="1800" dirty="0"/>
              <a:t>Entrepreneurship plays an important role in the economic growth of a country.</a:t>
            </a:r>
          </a:p>
          <a:p>
            <a:pPr lvl="0"/>
            <a:r>
              <a:rPr lang="en-US" altLang="x-none" sz="1800" dirty="0"/>
              <a:t>Ideally, the size of the entrepreneurial population is 2% of the total population of a country</a:t>
            </a:r>
            <a:r>
              <a:rPr lang="en-US" altLang="x-none" sz="1800" dirty="0" smtClean="0"/>
              <a:t>.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62400" y="2163802"/>
            <a:ext cx="4985348" cy="2794516"/>
            <a:chOff x="3962400" y="2163802"/>
            <a:chExt cx="4985348" cy="279451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163802"/>
              <a:ext cx="4932010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55098" y="4588986"/>
              <a:ext cx="3592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x-none" dirty="0" smtClean="0"/>
                <a:t>Indonesia Entrepreneurial population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3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Entrepreneurship monitoring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id-ID" sz="2000" dirty="0"/>
              <a:t>E</a:t>
            </a:r>
            <a:r>
              <a:rPr lang="en-US" sz="2000" dirty="0" err="1"/>
              <a:t>ntrepreneurship</a:t>
            </a:r>
            <a:r>
              <a:rPr lang="en-US" sz="2000" dirty="0"/>
              <a:t> should be maintained and monitored by the government or private institutions, for example GEM (Global Entrepreneurship Monitoring):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6AE79BB3-FE88-404F-9D18-7806510639CF}"/>
              </a:ext>
            </a:extLst>
          </p:cNvPr>
          <p:cNvSpPr txBox="1">
            <a:spLocks/>
          </p:cNvSpPr>
          <p:nvPr/>
        </p:nvSpPr>
        <p:spPr>
          <a:xfrm>
            <a:off x="851317" y="2337439"/>
            <a:ext cx="4264152" cy="2571007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20032" indent="-320032" defTabSz="914378">
              <a:buClr>
                <a:srgbClr val="F3A447"/>
              </a:buClr>
            </a:pPr>
            <a:r>
              <a:rPr lang="en-US" sz="2000" dirty="0">
                <a:solidFill>
                  <a:prstClr val="black"/>
                </a:solidFill>
                <a:latin typeface="Tw Cen MT"/>
              </a:rPr>
              <a:t>established in 1997 by Michael Hay of London Business School (LBS) and Bill Bygrave of Babson College</a:t>
            </a:r>
            <a:r>
              <a:rPr lang="id-ID" sz="2000" dirty="0">
                <a:solidFill>
                  <a:prstClr val="black"/>
                </a:solidFill>
                <a:latin typeface="Tw Cen MT"/>
              </a:rPr>
              <a:t>;</a:t>
            </a:r>
            <a:endParaRPr lang="en-US" sz="2000" dirty="0">
              <a:solidFill>
                <a:prstClr val="black"/>
              </a:solidFill>
              <a:latin typeface="Tw Cen MT"/>
            </a:endParaRPr>
          </a:p>
          <a:p>
            <a:pPr marL="320032" indent="-320032" defTabSz="914378">
              <a:buClr>
                <a:srgbClr val="F3A447"/>
              </a:buClr>
            </a:pPr>
            <a:r>
              <a:rPr lang="en-US" sz="2000" dirty="0">
                <a:solidFill>
                  <a:prstClr val="black"/>
                </a:solidFill>
                <a:latin typeface="Tw Cen MT"/>
              </a:rPr>
              <a:t>aims to measure and to monitor entrepreneurial activities by using a holistic perspective</a:t>
            </a:r>
            <a:r>
              <a:rPr lang="id-ID" sz="2000" dirty="0">
                <a:solidFill>
                  <a:prstClr val="black"/>
                </a:solidFill>
                <a:latin typeface="Tw Cen MT"/>
              </a:rPr>
              <a:t>;</a:t>
            </a:r>
            <a:r>
              <a:rPr lang="en-US" sz="2000" dirty="0">
                <a:solidFill>
                  <a:prstClr val="black"/>
                </a:solidFill>
                <a:latin typeface="Tw Cen MT"/>
              </a:rPr>
              <a:t> </a:t>
            </a:r>
          </a:p>
          <a:p>
            <a:pPr marL="320032" indent="-320032" defTabSz="914378">
              <a:buClr>
                <a:srgbClr val="F3A447"/>
              </a:buClr>
            </a:pPr>
            <a:r>
              <a:rPr lang="en-US" sz="2000" dirty="0">
                <a:solidFill>
                  <a:prstClr val="black"/>
                </a:solidFill>
                <a:latin typeface="Tw Cen MT"/>
              </a:rPr>
              <a:t>measures entrepreneurship in many countries</a:t>
            </a:r>
            <a:r>
              <a:rPr lang="id-ID" sz="2000" dirty="0">
                <a:solidFill>
                  <a:prstClr val="black"/>
                </a:solidFill>
                <a:latin typeface="Tw Cen MT"/>
              </a:rPr>
              <a:t>;</a:t>
            </a:r>
            <a:endParaRPr lang="en-US" sz="2000" dirty="0">
              <a:solidFill>
                <a:prstClr val="black"/>
              </a:solidFill>
              <a:latin typeface="Tw Cen MT"/>
            </a:endParaRPr>
          </a:p>
          <a:p>
            <a:pPr marL="320032" indent="-320032" defTabSz="914378">
              <a:buClr>
                <a:srgbClr val="F3A447"/>
              </a:buClr>
            </a:pPr>
            <a:r>
              <a:rPr lang="en-US" sz="2000" dirty="0">
                <a:solidFill>
                  <a:prstClr val="black"/>
                </a:solidFill>
                <a:latin typeface="Tw Cen MT"/>
              </a:rPr>
              <a:t>provides data freely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MT"/>
                <a:hlinkClick r:id="rId2"/>
              </a:rPr>
              <a:t>www.gemconsortium.org</a:t>
            </a:r>
            <a:r>
              <a:rPr lang="en-US" sz="2000" dirty="0">
                <a:solidFill>
                  <a:prstClr val="black"/>
                </a:solidFill>
                <a:latin typeface="Tw Cen MT"/>
              </a:rPr>
              <a:t>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2FBD05D-5C2B-4CF4-A788-BCA6C26C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199199"/>
            <a:ext cx="2438400" cy="155197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DDBB2E8-F405-4691-8190-26C82C15A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345">
            <a:off x="7239002" y="2791879"/>
            <a:ext cx="1454735" cy="205408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97A414-2BCE-4C0A-BDDE-26DCF57C4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912" y="3711837"/>
            <a:ext cx="1640475" cy="109365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80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Entrepreneurship monitoring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id-ID" sz="2000" dirty="0"/>
              <a:t>Monitoring process can be conducted in two ways: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241CD92C-C82F-4E7F-9F24-7D0A5329F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716307"/>
              </p:ext>
            </p:extLst>
          </p:nvPr>
        </p:nvGraphicFramePr>
        <p:xfrm>
          <a:off x="954156" y="2156791"/>
          <a:ext cx="7394714" cy="2290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439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Cellular automata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4683377" cy="3276600"/>
          </a:xfrm>
        </p:spPr>
        <p:txBody>
          <a:bodyPr>
            <a:normAutofit fontScale="92500"/>
          </a:bodyPr>
          <a:lstStyle/>
          <a:p>
            <a:r>
              <a:rPr lang="id-ID" sz="1800" dirty="0"/>
              <a:t>F</a:t>
            </a:r>
            <a:r>
              <a:rPr lang="en-US" sz="1800" dirty="0" err="1"/>
              <a:t>irst</a:t>
            </a:r>
            <a:r>
              <a:rPr lang="en-US" sz="1800" dirty="0"/>
              <a:t> introduced by </a:t>
            </a:r>
            <a:r>
              <a:rPr lang="en-US" sz="1800" dirty="0" err="1"/>
              <a:t>Ulam</a:t>
            </a:r>
            <a:r>
              <a:rPr lang="en-US" sz="1800" dirty="0"/>
              <a:t> and von Neumann in 1940</a:t>
            </a:r>
            <a:r>
              <a:rPr lang="id-ID" sz="1800" dirty="0"/>
              <a:t>.</a:t>
            </a:r>
          </a:p>
          <a:p>
            <a:r>
              <a:rPr lang="id-ID" sz="1800" dirty="0"/>
              <a:t>A</a:t>
            </a:r>
            <a:r>
              <a:rPr lang="en-US" sz="1800" dirty="0"/>
              <a:t> mathematical model used to study the behavior of complex systems</a:t>
            </a:r>
            <a:r>
              <a:rPr lang="id-ID" sz="1800" dirty="0"/>
              <a:t>.</a:t>
            </a:r>
          </a:p>
          <a:p>
            <a:r>
              <a:rPr lang="en-US" sz="1800" dirty="0" smtClean="0"/>
              <a:t>A CA consists of a</a:t>
            </a:r>
            <a:r>
              <a:rPr lang="en-US" sz="1650" dirty="0" smtClean="0"/>
              <a:t> </a:t>
            </a:r>
            <a:r>
              <a:rPr lang="en-US" sz="1800" dirty="0"/>
              <a:t>set of </a:t>
            </a:r>
            <a:r>
              <a:rPr lang="en-US" sz="1800" dirty="0" smtClean="0"/>
              <a:t>cells</a:t>
            </a:r>
          </a:p>
          <a:p>
            <a:pPr lvl="1"/>
            <a:r>
              <a:rPr lang="en-US" sz="1500" dirty="0" smtClean="0"/>
              <a:t>The cells are arranged </a:t>
            </a:r>
            <a:r>
              <a:rPr lang="en-US" sz="1500" dirty="0"/>
              <a:t>in arrays (grids). </a:t>
            </a:r>
            <a:endParaRPr lang="en-US" sz="1500" dirty="0" smtClean="0"/>
          </a:p>
          <a:p>
            <a:pPr lvl="1"/>
            <a:r>
              <a:rPr lang="en-US" sz="1650" dirty="0" smtClean="0"/>
              <a:t>Each </a:t>
            </a:r>
            <a:r>
              <a:rPr lang="en-US" sz="1650" dirty="0"/>
              <a:t>cell has one of a number of possible states. </a:t>
            </a:r>
            <a:endParaRPr lang="en-US" sz="1650" dirty="0" smtClean="0"/>
          </a:p>
          <a:p>
            <a:pPr lvl="1"/>
            <a:r>
              <a:rPr lang="en-US" sz="1650" dirty="0" smtClean="0"/>
              <a:t>The </a:t>
            </a:r>
            <a:r>
              <a:rPr lang="en-US" sz="1650" dirty="0"/>
              <a:t>state may change according to certain rules. </a:t>
            </a:r>
            <a:endParaRPr lang="en-US" sz="1650" dirty="0" smtClean="0"/>
          </a:p>
          <a:p>
            <a:pPr lvl="1"/>
            <a:r>
              <a:rPr lang="en-US" sz="1650" dirty="0" smtClean="0"/>
              <a:t>The </a:t>
            </a:r>
            <a:r>
              <a:rPr lang="en-US" sz="1650" dirty="0"/>
              <a:t>state change of a cell is influenced by the state of the surrounding cells </a:t>
            </a:r>
            <a:r>
              <a:rPr lang="en-US" sz="1650" dirty="0" smtClean="0"/>
              <a:t>(neighbors). </a:t>
            </a:r>
            <a:endParaRPr lang="id-ID" sz="165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CBBCD90-2298-43AA-8E5C-28F981E17E9E}"/>
              </a:ext>
            </a:extLst>
          </p:cNvPr>
          <p:cNvGrpSpPr/>
          <p:nvPr/>
        </p:nvGrpSpPr>
        <p:grpSpPr>
          <a:xfrm>
            <a:off x="5823714" y="3638553"/>
            <a:ext cx="2939286" cy="250560"/>
            <a:chOff x="7715182" y="4642115"/>
            <a:chExt cx="3919048" cy="3340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D3AFCF07-17C9-45D6-A1E2-B5049B5F225D}"/>
                </a:ext>
              </a:extLst>
            </p:cNvPr>
            <p:cNvSpPr/>
            <p:nvPr/>
          </p:nvSpPr>
          <p:spPr>
            <a:xfrm>
              <a:off x="7715182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C1047F4-1D31-453B-81E6-F9E97B093A53}"/>
                </a:ext>
              </a:extLst>
            </p:cNvPr>
            <p:cNvSpPr/>
            <p:nvPr/>
          </p:nvSpPr>
          <p:spPr>
            <a:xfrm>
              <a:off x="8022397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291ECF63-6A17-4B6E-B4C3-4FDC2EEE34A7}"/>
                </a:ext>
              </a:extLst>
            </p:cNvPr>
            <p:cNvSpPr/>
            <p:nvPr/>
          </p:nvSpPr>
          <p:spPr>
            <a:xfrm>
              <a:off x="8327197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E16189D-742D-44E1-B976-99F96E322A22}"/>
                </a:ext>
              </a:extLst>
            </p:cNvPr>
            <p:cNvSpPr/>
            <p:nvPr/>
          </p:nvSpPr>
          <p:spPr>
            <a:xfrm>
              <a:off x="8621160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646FDA3C-54FB-47EC-8152-6089AC8C7B6C}"/>
                </a:ext>
              </a:extLst>
            </p:cNvPr>
            <p:cNvSpPr/>
            <p:nvPr/>
          </p:nvSpPr>
          <p:spPr>
            <a:xfrm>
              <a:off x="8915123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8E36339-5A57-474F-8ABA-920EC4292674}"/>
                </a:ext>
              </a:extLst>
            </p:cNvPr>
            <p:cNvSpPr/>
            <p:nvPr/>
          </p:nvSpPr>
          <p:spPr>
            <a:xfrm>
              <a:off x="9222338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9A2EA7B7-A1BE-4778-822E-1DC6A63A484D}"/>
                </a:ext>
              </a:extLst>
            </p:cNvPr>
            <p:cNvSpPr/>
            <p:nvPr/>
          </p:nvSpPr>
          <p:spPr>
            <a:xfrm>
              <a:off x="9527138" y="4644891"/>
              <a:ext cx="304800" cy="3313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A4ED191-24CA-489C-B594-C845B2EBFAB3}"/>
                </a:ext>
              </a:extLst>
            </p:cNvPr>
            <p:cNvSpPr/>
            <p:nvPr/>
          </p:nvSpPr>
          <p:spPr>
            <a:xfrm>
              <a:off x="9821101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0A4EF7B7-5ACF-414D-BCA1-ABDE7F01008F}"/>
                </a:ext>
              </a:extLst>
            </p:cNvPr>
            <p:cNvSpPr/>
            <p:nvPr/>
          </p:nvSpPr>
          <p:spPr>
            <a:xfrm>
              <a:off x="10112649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70211B6C-C492-491D-9748-501C09659A3E}"/>
                </a:ext>
              </a:extLst>
            </p:cNvPr>
            <p:cNvSpPr/>
            <p:nvPr/>
          </p:nvSpPr>
          <p:spPr>
            <a:xfrm>
              <a:off x="10419864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65F23CC7-8965-4128-BFE1-4927F32EC701}"/>
                </a:ext>
              </a:extLst>
            </p:cNvPr>
            <p:cNvSpPr/>
            <p:nvPr/>
          </p:nvSpPr>
          <p:spPr>
            <a:xfrm>
              <a:off x="10724664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D15B4F0A-3AAA-4500-A422-4A2FA9A4C1C5}"/>
                </a:ext>
              </a:extLst>
            </p:cNvPr>
            <p:cNvSpPr/>
            <p:nvPr/>
          </p:nvSpPr>
          <p:spPr>
            <a:xfrm>
              <a:off x="11018627" y="4644891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9CAA5EEB-0C73-49BD-897E-7AB9DD937C5B}"/>
                </a:ext>
              </a:extLst>
            </p:cNvPr>
            <p:cNvSpPr/>
            <p:nvPr/>
          </p:nvSpPr>
          <p:spPr>
            <a:xfrm>
              <a:off x="11329430" y="4642115"/>
              <a:ext cx="304800" cy="33130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6C31B3A-F5F2-4CEA-BDE9-FD9510B69799}"/>
              </a:ext>
            </a:extLst>
          </p:cNvPr>
          <p:cNvSpPr/>
          <p:nvPr/>
        </p:nvSpPr>
        <p:spPr>
          <a:xfrm>
            <a:off x="5821902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7AD57CB-CE13-4639-9E20-936F47AF9D83}"/>
              </a:ext>
            </a:extLst>
          </p:cNvPr>
          <p:cNvSpPr/>
          <p:nvPr/>
        </p:nvSpPr>
        <p:spPr>
          <a:xfrm>
            <a:off x="6052313" y="3887031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228A94B-290E-46CB-BD4A-51A712FCB5B6}"/>
              </a:ext>
            </a:extLst>
          </p:cNvPr>
          <p:cNvSpPr/>
          <p:nvPr/>
        </p:nvSpPr>
        <p:spPr>
          <a:xfrm>
            <a:off x="6280313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E09FEA7-D02A-4A59-90C4-D1AA01F905DC}"/>
              </a:ext>
            </a:extLst>
          </p:cNvPr>
          <p:cNvSpPr/>
          <p:nvPr/>
        </p:nvSpPr>
        <p:spPr>
          <a:xfrm>
            <a:off x="6504212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2302DFDF-0D62-4049-B5C2-1C00E0231F0B}"/>
              </a:ext>
            </a:extLst>
          </p:cNvPr>
          <p:cNvSpPr/>
          <p:nvPr/>
        </p:nvSpPr>
        <p:spPr>
          <a:xfrm>
            <a:off x="6724684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3371973-2DCA-46C8-95B1-F3F79E6915DF}"/>
              </a:ext>
            </a:extLst>
          </p:cNvPr>
          <p:cNvSpPr/>
          <p:nvPr/>
        </p:nvSpPr>
        <p:spPr>
          <a:xfrm>
            <a:off x="6955095" y="3889113"/>
            <a:ext cx="228600" cy="248478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B9271F5-DEF2-4DC7-89E7-8A1C99B59BCD}"/>
              </a:ext>
            </a:extLst>
          </p:cNvPr>
          <p:cNvSpPr/>
          <p:nvPr/>
        </p:nvSpPr>
        <p:spPr>
          <a:xfrm>
            <a:off x="7183695" y="3889113"/>
            <a:ext cx="228600" cy="248478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4B35ECC-3071-4E7B-AD94-09E2FB393F34}"/>
              </a:ext>
            </a:extLst>
          </p:cNvPr>
          <p:cNvSpPr/>
          <p:nvPr/>
        </p:nvSpPr>
        <p:spPr>
          <a:xfrm>
            <a:off x="7404167" y="3889113"/>
            <a:ext cx="228600" cy="248478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E262193-5E39-4324-815C-A480856BAA30}"/>
              </a:ext>
            </a:extLst>
          </p:cNvPr>
          <p:cNvSpPr/>
          <p:nvPr/>
        </p:nvSpPr>
        <p:spPr>
          <a:xfrm>
            <a:off x="7622828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0DA4DEF-6B35-4036-A03E-E27F4B00EC38}"/>
              </a:ext>
            </a:extLst>
          </p:cNvPr>
          <p:cNvSpPr/>
          <p:nvPr/>
        </p:nvSpPr>
        <p:spPr>
          <a:xfrm>
            <a:off x="7853240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C2723217-A667-4A42-AD16-363AFE49A441}"/>
              </a:ext>
            </a:extLst>
          </p:cNvPr>
          <p:cNvSpPr/>
          <p:nvPr/>
        </p:nvSpPr>
        <p:spPr>
          <a:xfrm>
            <a:off x="8081840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37007C0-8C52-47A7-A038-2702EF5A8F46}"/>
              </a:ext>
            </a:extLst>
          </p:cNvPr>
          <p:cNvSpPr/>
          <p:nvPr/>
        </p:nvSpPr>
        <p:spPr>
          <a:xfrm>
            <a:off x="8305800" y="388911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344CF41-8958-44F4-A8A2-423C5C85C70D}"/>
              </a:ext>
            </a:extLst>
          </p:cNvPr>
          <p:cNvSpPr/>
          <p:nvPr/>
        </p:nvSpPr>
        <p:spPr>
          <a:xfrm>
            <a:off x="8534400" y="3894083"/>
            <a:ext cx="228600" cy="248478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id-ID" sz="1350">
              <a:solidFill>
                <a:prstClr val="white"/>
              </a:solidFill>
              <a:latin typeface="Gill Sans MT" panose="020B0502020104020203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3221" y="1707322"/>
            <a:ext cx="3003896" cy="1120639"/>
            <a:chOff x="5779915" y="1885950"/>
            <a:chExt cx="3003896" cy="11206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9363AE22-D23A-4E37-AE43-E6D6F338B529}"/>
                </a:ext>
              </a:extLst>
            </p:cNvPr>
            <p:cNvSpPr/>
            <p:nvPr/>
          </p:nvSpPr>
          <p:spPr>
            <a:xfrm>
              <a:off x="5801139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F30EACE-988A-4F46-AD45-7EB8720583B9}"/>
                </a:ext>
              </a:extLst>
            </p:cNvPr>
            <p:cNvSpPr/>
            <p:nvPr/>
          </p:nvSpPr>
          <p:spPr>
            <a:xfrm>
              <a:off x="6019800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BCD7A6-BF1E-4D69-8F58-638FE008E70F}"/>
                </a:ext>
              </a:extLst>
            </p:cNvPr>
            <p:cNvSpPr/>
            <p:nvPr/>
          </p:nvSpPr>
          <p:spPr>
            <a:xfrm>
              <a:off x="6248400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049CE1C-A526-4C9E-BE69-94F4FE4FD174}"/>
                </a:ext>
              </a:extLst>
            </p:cNvPr>
            <p:cNvSpPr/>
            <p:nvPr/>
          </p:nvSpPr>
          <p:spPr>
            <a:xfrm>
              <a:off x="6019800" y="2134428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2938063-A03C-442B-99B5-3C6E23B37065}"/>
                </a:ext>
              </a:extLst>
            </p:cNvPr>
            <p:cNvSpPr/>
            <p:nvPr/>
          </p:nvSpPr>
          <p:spPr>
            <a:xfrm>
              <a:off x="6570076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566A840-86F0-468A-A9E6-CAF0583FCA5A}"/>
                </a:ext>
              </a:extLst>
            </p:cNvPr>
            <p:cNvSpPr/>
            <p:nvPr/>
          </p:nvSpPr>
          <p:spPr>
            <a:xfrm>
              <a:off x="6788737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8320323-615A-4A72-8BAB-5C374DED30D2}"/>
                </a:ext>
              </a:extLst>
            </p:cNvPr>
            <p:cNvSpPr/>
            <p:nvPr/>
          </p:nvSpPr>
          <p:spPr>
            <a:xfrm>
              <a:off x="7017337" y="188595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6165B37-C7D6-4203-B5A0-ED0CF8CC18D8}"/>
                </a:ext>
              </a:extLst>
            </p:cNvPr>
            <p:cNvSpPr/>
            <p:nvPr/>
          </p:nvSpPr>
          <p:spPr>
            <a:xfrm>
              <a:off x="6788737" y="2134428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CE9744F-29E4-405A-A9CD-2E3CF02983D2}"/>
                </a:ext>
              </a:extLst>
            </p:cNvPr>
            <p:cNvSpPr/>
            <p:nvPr/>
          </p:nvSpPr>
          <p:spPr>
            <a:xfrm>
              <a:off x="7339013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EE46A52-295B-4F98-AFE0-AD62F61A91DE}"/>
                </a:ext>
              </a:extLst>
            </p:cNvPr>
            <p:cNvSpPr/>
            <p:nvPr/>
          </p:nvSpPr>
          <p:spPr>
            <a:xfrm>
              <a:off x="7557674" y="188595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8C7A894-A042-40D2-A2A8-88FC37F44EBD}"/>
                </a:ext>
              </a:extLst>
            </p:cNvPr>
            <p:cNvSpPr/>
            <p:nvPr/>
          </p:nvSpPr>
          <p:spPr>
            <a:xfrm>
              <a:off x="7786274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E628424-5BED-4654-A9E7-4FCD0C36FDE4}"/>
                </a:ext>
              </a:extLst>
            </p:cNvPr>
            <p:cNvSpPr/>
            <p:nvPr/>
          </p:nvSpPr>
          <p:spPr>
            <a:xfrm>
              <a:off x="7557674" y="2134428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029BBF3-396B-44E3-84D7-97C886105D86}"/>
                </a:ext>
              </a:extLst>
            </p:cNvPr>
            <p:cNvSpPr/>
            <p:nvPr/>
          </p:nvSpPr>
          <p:spPr>
            <a:xfrm>
              <a:off x="8107950" y="188595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380527F-DB76-402F-A4AF-23860D1C1F57}"/>
                </a:ext>
              </a:extLst>
            </p:cNvPr>
            <p:cNvSpPr/>
            <p:nvPr/>
          </p:nvSpPr>
          <p:spPr>
            <a:xfrm>
              <a:off x="8326611" y="188595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30FA905-54BE-4711-9223-2343672A2F9D}"/>
                </a:ext>
              </a:extLst>
            </p:cNvPr>
            <p:cNvSpPr/>
            <p:nvPr/>
          </p:nvSpPr>
          <p:spPr>
            <a:xfrm>
              <a:off x="8555211" y="188595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3781EC8-EAF5-4857-AAE5-57760FF5A39D}"/>
                </a:ext>
              </a:extLst>
            </p:cNvPr>
            <p:cNvSpPr/>
            <p:nvPr/>
          </p:nvSpPr>
          <p:spPr>
            <a:xfrm>
              <a:off x="8326611" y="2134428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BDD59EE-CECA-4AB6-B47D-19BD2E362434}"/>
                </a:ext>
              </a:extLst>
            </p:cNvPr>
            <p:cNvSpPr/>
            <p:nvPr/>
          </p:nvSpPr>
          <p:spPr>
            <a:xfrm>
              <a:off x="8107950" y="2509633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68DA62C0-B1E3-4BAC-8955-B710C1970C74}"/>
                </a:ext>
              </a:extLst>
            </p:cNvPr>
            <p:cNvSpPr/>
            <p:nvPr/>
          </p:nvSpPr>
          <p:spPr>
            <a:xfrm>
              <a:off x="8326611" y="2509633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1D47E1D-EF5E-4862-A4CD-F1B3E596A276}"/>
                </a:ext>
              </a:extLst>
            </p:cNvPr>
            <p:cNvSpPr/>
            <p:nvPr/>
          </p:nvSpPr>
          <p:spPr>
            <a:xfrm>
              <a:off x="8555211" y="2509633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22DB5F7-8FD2-4D91-8E16-B99EF908FE7D}"/>
                </a:ext>
              </a:extLst>
            </p:cNvPr>
            <p:cNvSpPr/>
            <p:nvPr/>
          </p:nvSpPr>
          <p:spPr>
            <a:xfrm>
              <a:off x="8326611" y="2758111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1DE7F5A1-9229-4FA2-B21C-B7B6E29B91E7}"/>
                </a:ext>
              </a:extLst>
            </p:cNvPr>
            <p:cNvSpPr/>
            <p:nvPr/>
          </p:nvSpPr>
          <p:spPr>
            <a:xfrm>
              <a:off x="5779915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85CA5D47-3557-44F6-85FD-3DF62B4AD31B}"/>
                </a:ext>
              </a:extLst>
            </p:cNvPr>
            <p:cNvSpPr/>
            <p:nvPr/>
          </p:nvSpPr>
          <p:spPr>
            <a:xfrm>
              <a:off x="5998576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7D30C724-960C-4073-8D8B-7657FC49ADBD}"/>
                </a:ext>
              </a:extLst>
            </p:cNvPr>
            <p:cNvSpPr/>
            <p:nvPr/>
          </p:nvSpPr>
          <p:spPr>
            <a:xfrm>
              <a:off x="6227176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313AA693-434E-4632-BD67-10D692EFBCAC}"/>
                </a:ext>
              </a:extLst>
            </p:cNvPr>
            <p:cNvSpPr/>
            <p:nvPr/>
          </p:nvSpPr>
          <p:spPr>
            <a:xfrm>
              <a:off x="5998576" y="2754248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4834E31E-47C4-4F0A-8B59-DF19E9DD5C04}"/>
                </a:ext>
              </a:extLst>
            </p:cNvPr>
            <p:cNvSpPr/>
            <p:nvPr/>
          </p:nvSpPr>
          <p:spPr>
            <a:xfrm>
              <a:off x="6570076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7376E21D-6F9D-4FA0-8EAE-BB987BC84AE6}"/>
                </a:ext>
              </a:extLst>
            </p:cNvPr>
            <p:cNvSpPr/>
            <p:nvPr/>
          </p:nvSpPr>
          <p:spPr>
            <a:xfrm>
              <a:off x="6788737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D4AD512C-BD17-4AD7-82B5-A170D2A0EFA7}"/>
                </a:ext>
              </a:extLst>
            </p:cNvPr>
            <p:cNvSpPr/>
            <p:nvPr/>
          </p:nvSpPr>
          <p:spPr>
            <a:xfrm>
              <a:off x="7017337" y="250577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79D3A83A-E3CF-456D-938D-D1D0ED0EFACC}"/>
                </a:ext>
              </a:extLst>
            </p:cNvPr>
            <p:cNvSpPr/>
            <p:nvPr/>
          </p:nvSpPr>
          <p:spPr>
            <a:xfrm>
              <a:off x="6788737" y="2754248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EF169772-E79B-424E-965D-DB27CC4BD0BA}"/>
                </a:ext>
              </a:extLst>
            </p:cNvPr>
            <p:cNvSpPr/>
            <p:nvPr/>
          </p:nvSpPr>
          <p:spPr>
            <a:xfrm>
              <a:off x="7342637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3139F38D-A9D4-4FF8-8FBD-F6AB56197185}"/>
                </a:ext>
              </a:extLst>
            </p:cNvPr>
            <p:cNvSpPr/>
            <p:nvPr/>
          </p:nvSpPr>
          <p:spPr>
            <a:xfrm>
              <a:off x="7561298" y="2505770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2128DFF5-3042-4202-A6CF-A448FFF9E735}"/>
                </a:ext>
              </a:extLst>
            </p:cNvPr>
            <p:cNvSpPr/>
            <p:nvPr/>
          </p:nvSpPr>
          <p:spPr>
            <a:xfrm>
              <a:off x="7789898" y="2505770"/>
              <a:ext cx="228600" cy="248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C7597DE6-40D4-45EA-893A-CA7BFAB7BC7C}"/>
                </a:ext>
              </a:extLst>
            </p:cNvPr>
            <p:cNvSpPr/>
            <p:nvPr/>
          </p:nvSpPr>
          <p:spPr>
            <a:xfrm>
              <a:off x="7561298" y="2754248"/>
              <a:ext cx="228600" cy="24847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92977" y="3610985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t=0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292977" y="3857381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t=1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292977" y="4106564"/>
            <a:ext cx="3470023" cy="307777"/>
            <a:chOff x="5292977" y="4106564"/>
            <a:chExt cx="3470023" cy="30777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E62FA77E-D9FF-4F20-9F0B-902581D03420}"/>
                </a:ext>
              </a:extLst>
            </p:cNvPr>
            <p:cNvGrpSpPr/>
            <p:nvPr/>
          </p:nvGrpSpPr>
          <p:grpSpPr>
            <a:xfrm>
              <a:off x="5821902" y="4136214"/>
              <a:ext cx="2941098" cy="254829"/>
              <a:chOff x="7712767" y="5305662"/>
              <a:chExt cx="3921464" cy="33977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5E443851-3F3F-44A9-A744-58B8D38A8881}"/>
                  </a:ext>
                </a:extLst>
              </p:cNvPr>
              <p:cNvSpPr/>
              <p:nvPr/>
            </p:nvSpPr>
            <p:spPr>
              <a:xfrm>
                <a:off x="7712767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CA456D57-82BF-4708-A057-97F682DB7F9C}"/>
                  </a:ext>
                </a:extLst>
              </p:cNvPr>
              <p:cNvSpPr/>
              <p:nvPr/>
            </p:nvSpPr>
            <p:spPr>
              <a:xfrm>
                <a:off x="8019982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A37C6131-764E-470B-B9AA-07E41F4DAA3F}"/>
                  </a:ext>
                </a:extLst>
              </p:cNvPr>
              <p:cNvSpPr/>
              <p:nvPr/>
            </p:nvSpPr>
            <p:spPr>
              <a:xfrm>
                <a:off x="8324782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1FDB2A1F-B6E9-4290-B8AC-C74A365F7DF0}"/>
                  </a:ext>
                </a:extLst>
              </p:cNvPr>
              <p:cNvSpPr/>
              <p:nvPr/>
            </p:nvSpPr>
            <p:spPr>
              <a:xfrm>
                <a:off x="8631997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E61DF873-3EB7-48C7-AD7B-528FBD215EE3}"/>
                  </a:ext>
                </a:extLst>
              </p:cNvPr>
              <p:cNvSpPr/>
              <p:nvPr/>
            </p:nvSpPr>
            <p:spPr>
              <a:xfrm>
                <a:off x="8912708" y="5305662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7DB26092-45F5-4E77-AADE-798F7395CC19}"/>
                  </a:ext>
                </a:extLst>
              </p:cNvPr>
              <p:cNvSpPr/>
              <p:nvPr/>
            </p:nvSpPr>
            <p:spPr>
              <a:xfrm>
                <a:off x="9219923" y="5305662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E9AAD9AB-4471-4BC2-B9C0-9ADCF91F0654}"/>
                  </a:ext>
                </a:extLst>
              </p:cNvPr>
              <p:cNvSpPr/>
              <p:nvPr/>
            </p:nvSpPr>
            <p:spPr>
              <a:xfrm>
                <a:off x="9524723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id="{6C143F72-B695-4B87-BC4D-3C1665A96597}"/>
                  </a:ext>
                </a:extLst>
              </p:cNvPr>
              <p:cNvSpPr/>
              <p:nvPr/>
            </p:nvSpPr>
            <p:spPr>
              <a:xfrm>
                <a:off x="9818686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4C57D532-669A-4B5B-936E-78BC4C584504}"/>
                  </a:ext>
                </a:extLst>
              </p:cNvPr>
              <p:cNvSpPr/>
              <p:nvPr/>
            </p:nvSpPr>
            <p:spPr>
              <a:xfrm>
                <a:off x="10110234" y="5305662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FB7567FA-18F1-4E89-9D72-6E2BEA08D40E}"/>
                  </a:ext>
                </a:extLst>
              </p:cNvPr>
              <p:cNvSpPr/>
              <p:nvPr/>
            </p:nvSpPr>
            <p:spPr>
              <a:xfrm>
                <a:off x="10417449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54DF1487-001E-4529-9C24-760F2AAA1BB6}"/>
                  </a:ext>
                </a:extLst>
              </p:cNvPr>
              <p:cNvSpPr/>
              <p:nvPr/>
            </p:nvSpPr>
            <p:spPr>
              <a:xfrm>
                <a:off x="10722249" y="5305662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AD4E3DFA-9D7A-4124-B429-657C21065D2C}"/>
                  </a:ext>
                </a:extLst>
              </p:cNvPr>
              <p:cNvSpPr/>
              <p:nvPr/>
            </p:nvSpPr>
            <p:spPr>
              <a:xfrm>
                <a:off x="11024631" y="531413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0E61DBDA-333B-4647-A056-2E0541222A89}"/>
                  </a:ext>
                </a:extLst>
              </p:cNvPr>
              <p:cNvSpPr/>
              <p:nvPr/>
            </p:nvSpPr>
            <p:spPr>
              <a:xfrm>
                <a:off x="11329431" y="5312289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5292977" y="4106564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t=2</a:t>
              </a:r>
              <a:endParaRPr lang="en-US" sz="14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92977" y="4355041"/>
            <a:ext cx="3470023" cy="307777"/>
            <a:chOff x="5292977" y="4355041"/>
            <a:chExt cx="3470023" cy="30777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D3AAF8B7-6825-42E4-B32B-D6F2A6C2327A}"/>
                </a:ext>
              </a:extLst>
            </p:cNvPr>
            <p:cNvGrpSpPr/>
            <p:nvPr/>
          </p:nvGrpSpPr>
          <p:grpSpPr>
            <a:xfrm>
              <a:off x="5823714" y="4379722"/>
              <a:ext cx="2939286" cy="253447"/>
              <a:chOff x="7715182" y="5630345"/>
              <a:chExt cx="3919048" cy="337929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890CB832-B9B3-4E3F-A883-53491F1A1135}"/>
                  </a:ext>
                </a:extLst>
              </p:cNvPr>
              <p:cNvSpPr/>
              <p:nvPr/>
            </p:nvSpPr>
            <p:spPr>
              <a:xfrm>
                <a:off x="7715182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="" id="{6F63415E-EF79-4BCE-A5FB-050B3C268CB0}"/>
                  </a:ext>
                </a:extLst>
              </p:cNvPr>
              <p:cNvSpPr/>
              <p:nvPr/>
            </p:nvSpPr>
            <p:spPr>
              <a:xfrm>
                <a:off x="8022397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8B0396D8-3DA5-4D94-8A26-B3D023F837F3}"/>
                  </a:ext>
                </a:extLst>
              </p:cNvPr>
              <p:cNvSpPr/>
              <p:nvPr/>
            </p:nvSpPr>
            <p:spPr>
              <a:xfrm>
                <a:off x="8327197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D6D8B461-436F-4F9B-AD78-A64381A42C26}"/>
                  </a:ext>
                </a:extLst>
              </p:cNvPr>
              <p:cNvSpPr/>
              <p:nvPr/>
            </p:nvSpPr>
            <p:spPr>
              <a:xfrm>
                <a:off x="8621160" y="5636970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A0FCC4A-2DAE-451B-AE89-AABB555962AC}"/>
                  </a:ext>
                </a:extLst>
              </p:cNvPr>
              <p:cNvSpPr/>
              <p:nvPr/>
            </p:nvSpPr>
            <p:spPr>
              <a:xfrm>
                <a:off x="8915123" y="5636970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2FB5B783-91A2-429E-969E-05F7BA8C8912}"/>
                  </a:ext>
                </a:extLst>
              </p:cNvPr>
              <p:cNvSpPr/>
              <p:nvPr/>
            </p:nvSpPr>
            <p:spPr>
              <a:xfrm>
                <a:off x="9222338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4529D15F-3476-4D1C-8B50-669D19022E51}"/>
                  </a:ext>
                </a:extLst>
              </p:cNvPr>
              <p:cNvSpPr/>
              <p:nvPr/>
            </p:nvSpPr>
            <p:spPr>
              <a:xfrm>
                <a:off x="9527138" y="5636970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6B442223-9911-4B4D-B629-F150A0DF83E2}"/>
                  </a:ext>
                </a:extLst>
              </p:cNvPr>
              <p:cNvSpPr/>
              <p:nvPr/>
            </p:nvSpPr>
            <p:spPr>
              <a:xfrm>
                <a:off x="9821101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747E49D5-A24A-4551-883A-905F6B2BD3D5}"/>
                  </a:ext>
                </a:extLst>
              </p:cNvPr>
              <p:cNvSpPr/>
              <p:nvPr/>
            </p:nvSpPr>
            <p:spPr>
              <a:xfrm>
                <a:off x="10112649" y="5636970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8F3AAAE3-CF86-4D66-A9E3-92A9D9A11700}"/>
                  </a:ext>
                </a:extLst>
              </p:cNvPr>
              <p:cNvSpPr/>
              <p:nvPr/>
            </p:nvSpPr>
            <p:spPr>
              <a:xfrm>
                <a:off x="10419864" y="5636970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7B365F7D-B330-4E77-A09F-9997DA866F62}"/>
                  </a:ext>
                </a:extLst>
              </p:cNvPr>
              <p:cNvSpPr/>
              <p:nvPr/>
            </p:nvSpPr>
            <p:spPr>
              <a:xfrm>
                <a:off x="10724664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7592B5E5-8A1C-4BD8-976F-80386896C469}"/>
                  </a:ext>
                </a:extLst>
              </p:cNvPr>
              <p:cNvSpPr/>
              <p:nvPr/>
            </p:nvSpPr>
            <p:spPr>
              <a:xfrm>
                <a:off x="11018627" y="5636970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0D788E4B-64B5-4A41-844C-43C5BC28DF21}"/>
                  </a:ext>
                </a:extLst>
              </p:cNvPr>
              <p:cNvSpPr/>
              <p:nvPr/>
            </p:nvSpPr>
            <p:spPr>
              <a:xfrm>
                <a:off x="11329430" y="5630345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5292977" y="4355041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t=3</a:t>
              </a:r>
              <a:endParaRPr lang="en-US" sz="14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292977" y="4592199"/>
            <a:ext cx="3464209" cy="307777"/>
            <a:chOff x="5292977" y="4592199"/>
            <a:chExt cx="3464209" cy="30777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91C7EAE5-A977-4C41-A31F-3E6F2EC0874A}"/>
                </a:ext>
              </a:extLst>
            </p:cNvPr>
            <p:cNvGrpSpPr/>
            <p:nvPr/>
          </p:nvGrpSpPr>
          <p:grpSpPr>
            <a:xfrm>
              <a:off x="5822402" y="4621849"/>
              <a:ext cx="2934784" cy="248480"/>
              <a:chOff x="7713433" y="5953175"/>
              <a:chExt cx="3913045" cy="33130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xmlns="" id="{18B6CEA9-2827-48BE-9BC1-C3E1034F7266}"/>
                  </a:ext>
                </a:extLst>
              </p:cNvPr>
              <p:cNvSpPr/>
              <p:nvPr/>
            </p:nvSpPr>
            <p:spPr>
              <a:xfrm>
                <a:off x="7713433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xmlns="" id="{1E7EB1FC-5DA2-442C-AC61-316A398C8046}"/>
                  </a:ext>
                </a:extLst>
              </p:cNvPr>
              <p:cNvSpPr/>
              <p:nvPr/>
            </p:nvSpPr>
            <p:spPr>
              <a:xfrm>
                <a:off x="8020648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A7C89769-A81B-466F-A472-DEAB2F8DA053}"/>
                  </a:ext>
                </a:extLst>
              </p:cNvPr>
              <p:cNvSpPr/>
              <p:nvPr/>
            </p:nvSpPr>
            <p:spPr>
              <a:xfrm>
                <a:off x="8325448" y="5953177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xmlns="" id="{D62E7720-F681-47E2-A0AE-EA6D8797B71D}"/>
                  </a:ext>
                </a:extLst>
              </p:cNvPr>
              <p:cNvSpPr/>
              <p:nvPr/>
            </p:nvSpPr>
            <p:spPr>
              <a:xfrm>
                <a:off x="8619411" y="5953177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xmlns="" id="{A8AE1E85-F3E8-4962-AD7F-05F75AD78722}"/>
                  </a:ext>
                </a:extLst>
              </p:cNvPr>
              <p:cNvSpPr/>
              <p:nvPr/>
            </p:nvSpPr>
            <p:spPr>
              <a:xfrm>
                <a:off x="8913374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8AC07530-3D03-4F0F-A410-4CEC9D7387B5}"/>
                  </a:ext>
                </a:extLst>
              </p:cNvPr>
              <p:cNvSpPr/>
              <p:nvPr/>
            </p:nvSpPr>
            <p:spPr>
              <a:xfrm>
                <a:off x="9220589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823C287D-D986-4948-97C0-5637477D688F}"/>
                  </a:ext>
                </a:extLst>
              </p:cNvPr>
              <p:cNvSpPr/>
              <p:nvPr/>
            </p:nvSpPr>
            <p:spPr>
              <a:xfrm>
                <a:off x="9525389" y="5953177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A6A5DFDA-361D-4AB6-BDD4-B1C03396AFA2}"/>
                  </a:ext>
                </a:extLst>
              </p:cNvPr>
              <p:cNvSpPr/>
              <p:nvPr/>
            </p:nvSpPr>
            <p:spPr>
              <a:xfrm>
                <a:off x="9819352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D6A0F876-DCFB-46B1-886E-6D63B3559B1A}"/>
                  </a:ext>
                </a:extLst>
              </p:cNvPr>
              <p:cNvSpPr/>
              <p:nvPr/>
            </p:nvSpPr>
            <p:spPr>
              <a:xfrm>
                <a:off x="10110900" y="5953177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7E861FAC-7F95-4711-9203-2D3DEA1E814E}"/>
                  </a:ext>
                </a:extLst>
              </p:cNvPr>
              <p:cNvSpPr/>
              <p:nvPr/>
            </p:nvSpPr>
            <p:spPr>
              <a:xfrm>
                <a:off x="10418115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74410C3E-B35F-461A-8EB0-EDF99AFA16AA}"/>
                  </a:ext>
                </a:extLst>
              </p:cNvPr>
              <p:cNvSpPr/>
              <p:nvPr/>
            </p:nvSpPr>
            <p:spPr>
              <a:xfrm>
                <a:off x="10722915" y="5953177"/>
                <a:ext cx="304800" cy="33130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5528D05C-ABEE-4677-BE3F-07FCBF3C032D}"/>
                  </a:ext>
                </a:extLst>
              </p:cNvPr>
              <p:cNvSpPr/>
              <p:nvPr/>
            </p:nvSpPr>
            <p:spPr>
              <a:xfrm>
                <a:off x="11016878" y="5953177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xmlns="" id="{AACBF851-C416-492B-B4A7-E1223886CBB9}"/>
                  </a:ext>
                </a:extLst>
              </p:cNvPr>
              <p:cNvSpPr/>
              <p:nvPr/>
            </p:nvSpPr>
            <p:spPr>
              <a:xfrm>
                <a:off x="11321678" y="5953175"/>
                <a:ext cx="304800" cy="3313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id-ID" sz="1350" dirty="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5292977" y="4592199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t=4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5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" grpId="0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Cellular automata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Another type of CA: </a:t>
            </a:r>
            <a:r>
              <a:rPr lang="id-ID" sz="1800" dirty="0" smtClean="0"/>
              <a:t>2-D </a:t>
            </a:r>
            <a:r>
              <a:rPr lang="id-ID" sz="1800" dirty="0"/>
              <a:t>CA (game of life</a:t>
            </a:r>
            <a:r>
              <a:rPr lang="id-ID" sz="1800" dirty="0" smtClean="0"/>
              <a:t>)</a:t>
            </a:r>
            <a:r>
              <a:rPr lang="en-US" sz="1800" dirty="0" smtClean="0"/>
              <a:t>.</a:t>
            </a:r>
            <a:endParaRPr lang="id-ID" sz="1800" dirty="0"/>
          </a:p>
          <a:p>
            <a:r>
              <a:rPr lang="en-US" sz="1800" dirty="0"/>
              <a:t>CA applications</a:t>
            </a:r>
            <a:r>
              <a:rPr lang="id-ID" sz="1800" dirty="0"/>
              <a:t>:</a:t>
            </a:r>
          </a:p>
          <a:p>
            <a:pPr lvl="1"/>
            <a:r>
              <a:rPr lang="en-US" sz="1650" dirty="0"/>
              <a:t>computing [1], </a:t>
            </a:r>
            <a:endParaRPr lang="id-ID" sz="1650" dirty="0"/>
          </a:p>
          <a:p>
            <a:pPr lvl="1"/>
            <a:r>
              <a:rPr lang="en-US" sz="1650" dirty="0"/>
              <a:t>transportation [2][3],</a:t>
            </a:r>
            <a:endParaRPr lang="id-ID" sz="1650" dirty="0"/>
          </a:p>
          <a:p>
            <a:pPr lvl="1"/>
            <a:r>
              <a:rPr lang="id-ID" sz="1650" dirty="0"/>
              <a:t>h</a:t>
            </a:r>
            <a:r>
              <a:rPr lang="en-US" sz="1650" dirty="0" err="1"/>
              <a:t>ealth</a:t>
            </a:r>
            <a:r>
              <a:rPr lang="en-US" sz="1650" dirty="0"/>
              <a:t> [4][5], </a:t>
            </a:r>
            <a:endParaRPr lang="id-ID" sz="1650" dirty="0"/>
          </a:p>
          <a:p>
            <a:pPr lvl="1"/>
            <a:r>
              <a:rPr lang="en-US" sz="1650" dirty="0"/>
              <a:t>social science [6][7], </a:t>
            </a:r>
            <a:endParaRPr lang="id-ID" sz="1650" dirty="0"/>
          </a:p>
          <a:p>
            <a:pPr lvl="1"/>
            <a:r>
              <a:rPr lang="id-ID" sz="1650" dirty="0"/>
              <a:t>etc.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EA2BBD-C651-4EB9-84BA-BCAA520E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0" y="1985292"/>
            <a:ext cx="5465582" cy="3016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7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981D7-DE47-4FDE-965B-30DB6191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OBJECTIVE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BC4EA5-E99C-4FB6-A655-0B859BDCB0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id-ID" sz="1800" dirty="0"/>
              <a:t>Develop a cellular automata based model for monitoring entrepreneurial growth.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9217912"/>
              </p:ext>
            </p:extLst>
          </p:nvPr>
        </p:nvGraphicFramePr>
        <p:xfrm>
          <a:off x="1371600" y="1504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429000" y="1962150"/>
            <a:ext cx="41148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2200" y="4552950"/>
            <a:ext cx="41148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WidescreenPre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djacency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WidescreenPres</Template>
  <TotalTime>0</TotalTime>
  <Words>912</Words>
  <Application>Microsoft Office PowerPoint</Application>
  <PresentationFormat>On-screen Show (16:9)</PresentationFormat>
  <Paragraphs>248</Paragraphs>
  <Slides>25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WidescreenPres</vt:lpstr>
      <vt:lpstr>1_Showeet theme</vt:lpstr>
      <vt:lpstr>Showeet theme</vt:lpstr>
      <vt:lpstr>Adjacency</vt:lpstr>
      <vt:lpstr>Microsoft Visio Drawing</vt:lpstr>
      <vt:lpstr>Cellular Automata based Entrepreneurial Growth Model</vt:lpstr>
      <vt:lpstr>PowerPoint Presentation</vt:lpstr>
      <vt:lpstr>PowerPoint Presentation</vt:lpstr>
      <vt:lpstr>Entrepreneurship </vt:lpstr>
      <vt:lpstr>Entrepreneurship monitoring - 1</vt:lpstr>
      <vt:lpstr>Entrepreneurship monitoring – 2 </vt:lpstr>
      <vt:lpstr>Cellular automata – 1 </vt:lpstr>
      <vt:lpstr>Cellular automata – 2 </vt:lpstr>
      <vt:lpstr>OBJECTIVE &amp; METHODOLOGY</vt:lpstr>
      <vt:lpstr>PowerPoint Presentation</vt:lpstr>
      <vt:lpstr>PowerPoint Presentation</vt:lpstr>
      <vt:lpstr>Entrepreneur attributes – 1 </vt:lpstr>
      <vt:lpstr>Entrepreneur attributes – 2 </vt:lpstr>
      <vt:lpstr>PowerPoint Presentation</vt:lpstr>
      <vt:lpstr>Main Components</vt:lpstr>
      <vt:lpstr>State Transition Function – 1 </vt:lpstr>
      <vt:lpstr>State Transition Function – 2 </vt:lpstr>
      <vt:lpstr>PowerPoint Presentation</vt:lpstr>
      <vt:lpstr>Data</vt:lpstr>
      <vt:lpstr>Objectives</vt:lpstr>
      <vt:lpstr>PowerPoint Presentation</vt:lpstr>
      <vt:lpstr>PowerPoint Presentation</vt:lpstr>
      <vt:lpstr>Conclusions</vt:lpstr>
      <vt:lpstr>References</vt:lpstr>
      <vt:lpstr>Thank       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2017-11-25T03:36:28Z</dcterms:created>
  <dcterms:modified xsi:type="dcterms:W3CDTF">2017-11-28T22:03:07Z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